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256" r:id="rId2"/>
    <p:sldId id="308" r:id="rId3"/>
    <p:sldId id="311" r:id="rId4"/>
    <p:sldId id="285" r:id="rId5"/>
    <p:sldId id="274" r:id="rId6"/>
    <p:sldId id="286" r:id="rId7"/>
    <p:sldId id="287" r:id="rId8"/>
    <p:sldId id="258" r:id="rId9"/>
    <p:sldId id="277" r:id="rId10"/>
    <p:sldId id="271" r:id="rId11"/>
    <p:sldId id="276" r:id="rId12"/>
    <p:sldId id="281" r:id="rId13"/>
    <p:sldId id="289" r:id="rId14"/>
    <p:sldId id="295" r:id="rId15"/>
    <p:sldId id="296" r:id="rId16"/>
    <p:sldId id="297" r:id="rId17"/>
    <p:sldId id="298" r:id="rId18"/>
    <p:sldId id="290" r:id="rId19"/>
    <p:sldId id="262" r:id="rId20"/>
    <p:sldId id="273" r:id="rId21"/>
    <p:sldId id="309" r:id="rId22"/>
    <p:sldId id="267" r:id="rId23"/>
    <p:sldId id="302" r:id="rId24"/>
    <p:sldId id="312" r:id="rId25"/>
    <p:sldId id="304" r:id="rId26"/>
    <p:sldId id="306" r:id="rId27"/>
    <p:sldId id="303" r:id="rId28"/>
    <p:sldId id="305" r:id="rId29"/>
    <p:sldId id="259" r:id="rId30"/>
    <p:sldId id="31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28B8B"/>
    <a:srgbClr val="A5292A"/>
    <a:srgbClr val="DFB88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4103857-1B31-7E42-B81B-A148AC13A363}" v="1513" dt="2024-08-08T20:39:57.30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86"/>
    <p:restoredTop sz="80110"/>
  </p:normalViewPr>
  <p:slideViewPr>
    <p:cSldViewPr snapToGrid="0">
      <p:cViewPr varScale="1">
        <p:scale>
          <a:sx n="95" d="100"/>
          <a:sy n="95" d="100"/>
        </p:scale>
        <p:origin x="832" y="184"/>
      </p:cViewPr>
      <p:guideLst/>
    </p:cSldViewPr>
  </p:slideViewPr>
  <p:notesTextViewPr>
    <p:cViewPr>
      <p:scale>
        <a:sx n="1" d="1"/>
        <a:sy n="1" d="1"/>
      </p:scale>
      <p:origin x="0" y="0"/>
    </p:cViewPr>
  </p:notesTextViewPr>
  <p:notesViewPr>
    <p:cSldViewPr snapToGrid="0">
      <p:cViewPr varScale="1">
        <p:scale>
          <a:sx n="95" d="100"/>
          <a:sy n="95" d="100"/>
        </p:scale>
        <p:origin x="4008" y="19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well Cook" userId="6270a8f4b8f62cae" providerId="LiveId" clId="{34103857-1B31-7E42-B81B-A148AC13A363}"/>
    <pc:docChg chg="undo redo custSel addSld delSld modSld sldOrd modMainMaster addSection delSection">
      <pc:chgData name="Maxwell Cook" userId="6270a8f4b8f62cae" providerId="LiveId" clId="{34103857-1B31-7E42-B81B-A148AC13A363}" dt="2024-08-08T20:56:30.691" v="20577" actId="20577"/>
      <pc:docMkLst>
        <pc:docMk/>
      </pc:docMkLst>
      <pc:sldChg chg="addSp delSp modSp mod setBg modNotesTx">
        <pc:chgData name="Maxwell Cook" userId="6270a8f4b8f62cae" providerId="LiveId" clId="{34103857-1B31-7E42-B81B-A148AC13A363}" dt="2024-08-08T18:59:52.529" v="19668" actId="14100"/>
        <pc:sldMkLst>
          <pc:docMk/>
          <pc:sldMk cId="3265009128" sldId="256"/>
        </pc:sldMkLst>
        <pc:spChg chg="mod">
          <ac:chgData name="Maxwell Cook" userId="6270a8f4b8f62cae" providerId="LiveId" clId="{34103857-1B31-7E42-B81B-A148AC13A363}" dt="2024-08-05T16:47:31.864" v="5257" actId="2711"/>
          <ac:spMkLst>
            <pc:docMk/>
            <pc:sldMk cId="3265009128" sldId="256"/>
            <ac:spMk id="2" creationId="{07D3B9AA-280C-408E-A828-BA405975A082}"/>
          </ac:spMkLst>
        </pc:spChg>
        <pc:spChg chg="mod">
          <ac:chgData name="Maxwell Cook" userId="6270a8f4b8f62cae" providerId="LiveId" clId="{34103857-1B31-7E42-B81B-A148AC13A363}" dt="2024-08-07T22:06:57.183" v="10403" actId="14100"/>
          <ac:spMkLst>
            <pc:docMk/>
            <pc:sldMk cId="3265009128" sldId="256"/>
            <ac:spMk id="3" creationId="{76DB43AF-3D44-D04F-0AA0-BD9C1F78896F}"/>
          </ac:spMkLst>
        </pc:spChg>
        <pc:spChg chg="add mod">
          <ac:chgData name="Maxwell Cook" userId="6270a8f4b8f62cae" providerId="LiveId" clId="{34103857-1B31-7E42-B81B-A148AC13A363}" dt="2024-08-08T18:59:52.529" v="19668" actId="14100"/>
          <ac:spMkLst>
            <pc:docMk/>
            <pc:sldMk cId="3265009128" sldId="256"/>
            <ac:spMk id="4" creationId="{6B08161C-363D-A8C0-7418-FACD21A003F7}"/>
          </ac:spMkLst>
        </pc:spChg>
        <pc:spChg chg="add del mod">
          <ac:chgData name="Maxwell Cook" userId="6270a8f4b8f62cae" providerId="LiveId" clId="{34103857-1B31-7E42-B81B-A148AC13A363}" dt="2024-08-07T15:22:49.289" v="6841" actId="478"/>
          <ac:spMkLst>
            <pc:docMk/>
            <pc:sldMk cId="3265009128" sldId="256"/>
            <ac:spMk id="5" creationId="{10B40A34-EDAC-AD5E-A591-5F5BCBFC9568}"/>
          </ac:spMkLst>
        </pc:spChg>
        <pc:spChg chg="add del mod">
          <ac:chgData name="Maxwell Cook" userId="6270a8f4b8f62cae" providerId="LiveId" clId="{34103857-1B31-7E42-B81B-A148AC13A363}" dt="2024-08-07T22:08:21.394" v="10444" actId="21"/>
          <ac:spMkLst>
            <pc:docMk/>
            <pc:sldMk cId="3265009128" sldId="256"/>
            <ac:spMk id="6" creationId="{959CE4A8-5CDC-64AE-194D-75F4B2F03D3C}"/>
          </ac:spMkLst>
        </pc:spChg>
      </pc:sldChg>
      <pc:sldChg chg="addSp modSp del mod ord modShow modNotesTx">
        <pc:chgData name="Maxwell Cook" userId="6270a8f4b8f62cae" providerId="LiveId" clId="{34103857-1B31-7E42-B81B-A148AC13A363}" dt="2024-08-08T16:31:29.402" v="17967" actId="2696"/>
        <pc:sldMkLst>
          <pc:docMk/>
          <pc:sldMk cId="2114752028" sldId="257"/>
        </pc:sldMkLst>
        <pc:spChg chg="add mod">
          <ac:chgData name="Maxwell Cook" userId="6270a8f4b8f62cae" providerId="LiveId" clId="{34103857-1B31-7E42-B81B-A148AC13A363}" dt="2024-08-07T00:08:40.944" v="5762"/>
          <ac:spMkLst>
            <pc:docMk/>
            <pc:sldMk cId="2114752028" sldId="257"/>
            <ac:spMk id="2" creationId="{2EC38181-DA7E-44B6-41B7-43105A319812}"/>
          </ac:spMkLst>
        </pc:spChg>
        <pc:spChg chg="mod">
          <ac:chgData name="Maxwell Cook" userId="6270a8f4b8f62cae" providerId="LiveId" clId="{34103857-1B31-7E42-B81B-A148AC13A363}" dt="2024-08-06T23:50:45.834" v="5405" actId="14100"/>
          <ac:spMkLst>
            <pc:docMk/>
            <pc:sldMk cId="2114752028" sldId="257"/>
            <ac:spMk id="3" creationId="{243CD8B7-5801-BC3D-07DD-6FD6C73C09B0}"/>
          </ac:spMkLst>
        </pc:spChg>
        <pc:spChg chg="add mod">
          <ac:chgData name="Maxwell Cook" userId="6270a8f4b8f62cae" providerId="LiveId" clId="{34103857-1B31-7E42-B81B-A148AC13A363}" dt="2024-08-07T00:08:40.944" v="5762"/>
          <ac:spMkLst>
            <pc:docMk/>
            <pc:sldMk cId="2114752028" sldId="257"/>
            <ac:spMk id="4" creationId="{A66BE3AF-E7B7-2F90-C349-D5FBE4E48F99}"/>
          </ac:spMkLst>
        </pc:spChg>
        <pc:spChg chg="add mod">
          <ac:chgData name="Maxwell Cook" userId="6270a8f4b8f62cae" providerId="LiveId" clId="{34103857-1B31-7E42-B81B-A148AC13A363}" dt="2024-08-07T15:15:00.007" v="6667"/>
          <ac:spMkLst>
            <pc:docMk/>
            <pc:sldMk cId="2114752028" sldId="257"/>
            <ac:spMk id="5" creationId="{2BDB6F1F-2ACA-A1B4-B7EA-C58EF7679030}"/>
          </ac:spMkLst>
        </pc:spChg>
      </pc:sldChg>
      <pc:sldChg chg="addSp delSp modSp mod ord delAnim modAnim modNotesTx">
        <pc:chgData name="Maxwell Cook" userId="6270a8f4b8f62cae" providerId="LiveId" clId="{34103857-1B31-7E42-B81B-A148AC13A363}" dt="2024-08-08T19:56:08.630" v="19828" actId="20577"/>
        <pc:sldMkLst>
          <pc:docMk/>
          <pc:sldMk cId="1145572079" sldId="258"/>
        </pc:sldMkLst>
        <pc:spChg chg="mod">
          <ac:chgData name="Maxwell Cook" userId="6270a8f4b8f62cae" providerId="LiveId" clId="{34103857-1B31-7E42-B81B-A148AC13A363}" dt="2024-08-07T00:22:56.535" v="5908" actId="207"/>
          <ac:spMkLst>
            <pc:docMk/>
            <pc:sldMk cId="1145572079" sldId="258"/>
            <ac:spMk id="2" creationId="{AF2027E4-AE2A-ED0E-651C-F3F810BECB00}"/>
          </ac:spMkLst>
        </pc:spChg>
        <pc:spChg chg="del mod">
          <ac:chgData name="Maxwell Cook" userId="6270a8f4b8f62cae" providerId="LiveId" clId="{34103857-1B31-7E42-B81B-A148AC13A363}" dt="2024-08-01T05:07:52.778" v="666" actId="478"/>
          <ac:spMkLst>
            <pc:docMk/>
            <pc:sldMk cId="1145572079" sldId="258"/>
            <ac:spMk id="3" creationId="{0CD95474-3345-10C5-2C61-9F7FADB6CB33}"/>
          </ac:spMkLst>
        </pc:spChg>
        <pc:spChg chg="add del mod">
          <ac:chgData name="Maxwell Cook" userId="6270a8f4b8f62cae" providerId="LiveId" clId="{34103857-1B31-7E42-B81B-A148AC13A363}" dt="2024-08-01T20:30:15.546" v="4319" actId="478"/>
          <ac:spMkLst>
            <pc:docMk/>
            <pc:sldMk cId="1145572079" sldId="258"/>
            <ac:spMk id="3" creationId="{6AA64B66-F82E-A1CB-B7F5-8FCE30D8DBF0}"/>
          </ac:spMkLst>
        </pc:spChg>
        <pc:spChg chg="add del mod">
          <ac:chgData name="Maxwell Cook" userId="6270a8f4b8f62cae" providerId="LiveId" clId="{34103857-1B31-7E42-B81B-A148AC13A363}" dt="2024-08-05T16:30:02.673" v="5211"/>
          <ac:spMkLst>
            <pc:docMk/>
            <pc:sldMk cId="1145572079" sldId="258"/>
            <ac:spMk id="3" creationId="{8CEFD44D-DFDD-76AC-1CC2-778B2D33B638}"/>
          </ac:spMkLst>
        </pc:spChg>
        <pc:spChg chg="mod">
          <ac:chgData name="Maxwell Cook" userId="6270a8f4b8f62cae" providerId="LiveId" clId="{34103857-1B31-7E42-B81B-A148AC13A363}" dt="2024-08-07T15:10:20.130" v="6652" actId="113"/>
          <ac:spMkLst>
            <pc:docMk/>
            <pc:sldMk cId="1145572079" sldId="258"/>
            <ac:spMk id="4" creationId="{1DC92E43-9DCF-08E5-A2AB-F2DE94E4153F}"/>
          </ac:spMkLst>
        </pc:spChg>
        <pc:spChg chg="add del mod">
          <ac:chgData name="Maxwell Cook" userId="6270a8f4b8f62cae" providerId="LiveId" clId="{34103857-1B31-7E42-B81B-A148AC13A363}" dt="2024-08-01T05:07:55.431" v="667" actId="478"/>
          <ac:spMkLst>
            <pc:docMk/>
            <pc:sldMk cId="1145572079" sldId="258"/>
            <ac:spMk id="6" creationId="{47712E53-6012-002E-DFB7-C975508B8CD2}"/>
          </ac:spMkLst>
        </pc:spChg>
        <pc:spChg chg="add del mod">
          <ac:chgData name="Maxwell Cook" userId="6270a8f4b8f62cae" providerId="LiveId" clId="{34103857-1B31-7E42-B81B-A148AC13A363}" dt="2024-08-05T16:33:06.749" v="5239" actId="478"/>
          <ac:spMkLst>
            <pc:docMk/>
            <pc:sldMk cId="1145572079" sldId="258"/>
            <ac:spMk id="6" creationId="{BAF2868D-9545-3D86-81BC-257CA843078E}"/>
          </ac:spMkLst>
        </pc:spChg>
        <pc:spChg chg="add mod">
          <ac:chgData name="Maxwell Cook" userId="6270a8f4b8f62cae" providerId="LiveId" clId="{34103857-1B31-7E42-B81B-A148AC13A363}" dt="2024-08-07T00:08:40.944" v="5762"/>
          <ac:spMkLst>
            <pc:docMk/>
            <pc:sldMk cId="1145572079" sldId="258"/>
            <ac:spMk id="7" creationId="{E237A555-3DA1-508E-A14A-C4ABDB9FEA5A}"/>
          </ac:spMkLst>
        </pc:spChg>
        <pc:spChg chg="add mod">
          <ac:chgData name="Maxwell Cook" userId="6270a8f4b8f62cae" providerId="LiveId" clId="{34103857-1B31-7E42-B81B-A148AC13A363}" dt="2024-08-07T00:08:40.944" v="5762"/>
          <ac:spMkLst>
            <pc:docMk/>
            <pc:sldMk cId="1145572079" sldId="258"/>
            <ac:spMk id="8" creationId="{B8C37DB1-E0E2-D34C-CF08-EB30C3A6AF1D}"/>
          </ac:spMkLst>
        </pc:spChg>
        <pc:spChg chg="add mod">
          <ac:chgData name="Maxwell Cook" userId="6270a8f4b8f62cae" providerId="LiveId" clId="{34103857-1B31-7E42-B81B-A148AC13A363}" dt="2024-08-07T00:29:53.175" v="5968" actId="207"/>
          <ac:spMkLst>
            <pc:docMk/>
            <pc:sldMk cId="1145572079" sldId="258"/>
            <ac:spMk id="9" creationId="{A0125369-60FF-DF4F-46C7-958E8F364A90}"/>
          </ac:spMkLst>
        </pc:spChg>
        <pc:spChg chg="add mod">
          <ac:chgData name="Maxwell Cook" userId="6270a8f4b8f62cae" providerId="LiveId" clId="{34103857-1B31-7E42-B81B-A148AC13A363}" dt="2024-08-07T15:15:00.007" v="6667"/>
          <ac:spMkLst>
            <pc:docMk/>
            <pc:sldMk cId="1145572079" sldId="258"/>
            <ac:spMk id="10" creationId="{BA2DDB01-7F8B-C4B5-358B-3E166E60028F}"/>
          </ac:spMkLst>
        </pc:spChg>
      </pc:sldChg>
      <pc:sldChg chg="addSp delSp modSp mod ord delAnim modAnim modShow modNotesTx">
        <pc:chgData name="Maxwell Cook" userId="6270a8f4b8f62cae" providerId="LiveId" clId="{34103857-1B31-7E42-B81B-A148AC13A363}" dt="2024-08-08T16:46:27.249" v="19267" actId="729"/>
        <pc:sldMkLst>
          <pc:docMk/>
          <pc:sldMk cId="973517214" sldId="259"/>
        </pc:sldMkLst>
        <pc:spChg chg="add mod">
          <ac:chgData name="Maxwell Cook" userId="6270a8f4b8f62cae" providerId="LiveId" clId="{34103857-1B31-7E42-B81B-A148AC13A363}" dt="2024-08-07T00:08:40.944" v="5762"/>
          <ac:spMkLst>
            <pc:docMk/>
            <pc:sldMk cId="973517214" sldId="259"/>
            <ac:spMk id="2" creationId="{06F3C819-8782-A72F-5757-E23AE959B9A9}"/>
          </ac:spMkLst>
        </pc:spChg>
        <pc:spChg chg="del mod">
          <ac:chgData name="Maxwell Cook" userId="6270a8f4b8f62cae" providerId="LiveId" clId="{34103857-1B31-7E42-B81B-A148AC13A363}" dt="2024-08-01T04:49:58.914" v="344" actId="478"/>
          <ac:spMkLst>
            <pc:docMk/>
            <pc:sldMk cId="973517214" sldId="259"/>
            <ac:spMk id="2" creationId="{7FBA1317-EF7F-34AE-85F5-CFDCF11D9F0B}"/>
          </ac:spMkLst>
        </pc:spChg>
        <pc:spChg chg="add del mod">
          <ac:chgData name="Maxwell Cook" userId="6270a8f4b8f62cae" providerId="LiveId" clId="{34103857-1B31-7E42-B81B-A148AC13A363}" dt="2024-08-08T16:31:16.923" v="17963" actId="478"/>
          <ac:spMkLst>
            <pc:docMk/>
            <pc:sldMk cId="973517214" sldId="259"/>
            <ac:spMk id="3" creationId="{2F48AF16-8E35-58EF-70FE-F067FABE2D72}"/>
          </ac:spMkLst>
        </pc:spChg>
        <pc:spChg chg="add mod">
          <ac:chgData name="Maxwell Cook" userId="6270a8f4b8f62cae" providerId="LiveId" clId="{34103857-1B31-7E42-B81B-A148AC13A363}" dt="2024-08-07T00:08:40.944" v="5762"/>
          <ac:spMkLst>
            <pc:docMk/>
            <pc:sldMk cId="973517214" sldId="259"/>
            <ac:spMk id="4" creationId="{5F853614-B7ED-CB5C-19FA-923D89C30CC6}"/>
          </ac:spMkLst>
        </pc:spChg>
        <pc:spChg chg="add del mod">
          <ac:chgData name="Maxwell Cook" userId="6270a8f4b8f62cae" providerId="LiveId" clId="{34103857-1B31-7E42-B81B-A148AC13A363}" dt="2024-08-01T04:50:01.594" v="345" actId="478"/>
          <ac:spMkLst>
            <pc:docMk/>
            <pc:sldMk cId="973517214" sldId="259"/>
            <ac:spMk id="5" creationId="{EF82E9D9-4787-F9CE-67E8-A911EF1D830F}"/>
          </ac:spMkLst>
        </pc:spChg>
        <pc:spChg chg="add mod">
          <ac:chgData name="Maxwell Cook" userId="6270a8f4b8f62cae" providerId="LiveId" clId="{34103857-1B31-7E42-B81B-A148AC13A363}" dt="2024-08-07T15:15:00.007" v="6667"/>
          <ac:spMkLst>
            <pc:docMk/>
            <pc:sldMk cId="973517214" sldId="259"/>
            <ac:spMk id="5" creationId="{F31C83A1-BDF4-E8EE-1575-1F9DB9D8AE9F}"/>
          </ac:spMkLst>
        </pc:spChg>
        <pc:spChg chg="add del mod">
          <ac:chgData name="Maxwell Cook" userId="6270a8f4b8f62cae" providerId="LiveId" clId="{34103857-1B31-7E42-B81B-A148AC13A363}" dt="2024-08-01T05:05:07.466" v="567" actId="478"/>
          <ac:spMkLst>
            <pc:docMk/>
            <pc:sldMk cId="973517214" sldId="259"/>
            <ac:spMk id="6" creationId="{DE7982D0-78EF-0B9B-165F-9B94851CBC3F}"/>
          </ac:spMkLst>
        </pc:spChg>
        <pc:spChg chg="add del mod">
          <ac:chgData name="Maxwell Cook" userId="6270a8f4b8f62cae" providerId="LiveId" clId="{34103857-1B31-7E42-B81B-A148AC13A363}" dt="2024-08-08T16:31:18.284" v="17964" actId="478"/>
          <ac:spMkLst>
            <pc:docMk/>
            <pc:sldMk cId="973517214" sldId="259"/>
            <ac:spMk id="8" creationId="{EB26F7CC-3296-E16A-5E3C-517A5F571DDC}"/>
          </ac:spMkLst>
        </pc:spChg>
        <pc:spChg chg="add mod">
          <ac:chgData name="Maxwell Cook" userId="6270a8f4b8f62cae" providerId="LiveId" clId="{34103857-1B31-7E42-B81B-A148AC13A363}" dt="2024-08-08T16:31:23.060" v="17966" actId="1076"/>
          <ac:spMkLst>
            <pc:docMk/>
            <pc:sldMk cId="973517214" sldId="259"/>
            <ac:spMk id="10" creationId="{77DAC686-F066-F411-FCAB-F210D07C0AE8}"/>
          </ac:spMkLst>
        </pc:spChg>
        <pc:spChg chg="add del mod">
          <ac:chgData name="Maxwell Cook" userId="6270a8f4b8f62cae" providerId="LiveId" clId="{34103857-1B31-7E42-B81B-A148AC13A363}" dt="2024-08-01T05:05:32.749" v="599"/>
          <ac:spMkLst>
            <pc:docMk/>
            <pc:sldMk cId="973517214" sldId="259"/>
            <ac:spMk id="12" creationId="{6707E2B7-5D9D-F515-4EB7-8C7B610CF215}"/>
          </ac:spMkLst>
        </pc:spChg>
        <pc:picChg chg="add mod">
          <ac:chgData name="Maxwell Cook" userId="6270a8f4b8f62cae" providerId="LiveId" clId="{34103857-1B31-7E42-B81B-A148AC13A363}" dt="2024-08-08T16:31:20.112" v="17965" actId="1076"/>
          <ac:picMkLst>
            <pc:docMk/>
            <pc:sldMk cId="973517214" sldId="259"/>
            <ac:picMk id="7" creationId="{FAC482D2-D8F7-39B6-B58B-6060F5F7EE40}"/>
          </ac:picMkLst>
        </pc:picChg>
        <pc:picChg chg="del mod">
          <ac:chgData name="Maxwell Cook" userId="6270a8f4b8f62cae" providerId="LiveId" clId="{34103857-1B31-7E42-B81B-A148AC13A363}" dt="2024-08-08T16:31:14.775" v="17962" actId="478"/>
          <ac:picMkLst>
            <pc:docMk/>
            <pc:sldMk cId="973517214" sldId="259"/>
            <ac:picMk id="9" creationId="{04D40843-6671-904A-31F4-B990F1248495}"/>
          </ac:picMkLst>
        </pc:picChg>
        <pc:picChg chg="del mod">
          <ac:chgData name="Maxwell Cook" userId="6270a8f4b8f62cae" providerId="LiveId" clId="{34103857-1B31-7E42-B81B-A148AC13A363}" dt="2024-08-08T16:31:13.859" v="17961" actId="478"/>
          <ac:picMkLst>
            <pc:docMk/>
            <pc:sldMk cId="973517214" sldId="259"/>
            <ac:picMk id="11" creationId="{DCA2FE77-1CE7-2740-DE63-9C5720C6CC74}"/>
          </ac:picMkLst>
        </pc:picChg>
        <pc:picChg chg="del mod">
          <ac:chgData name="Maxwell Cook" userId="6270a8f4b8f62cae" providerId="LiveId" clId="{34103857-1B31-7E42-B81B-A148AC13A363}" dt="2024-08-01T05:05:05.428" v="566" actId="478"/>
          <ac:picMkLst>
            <pc:docMk/>
            <pc:sldMk cId="973517214" sldId="259"/>
            <ac:picMk id="13" creationId="{334C8FB2-F3EC-D844-2FBE-5AB49198B74A}"/>
          </ac:picMkLst>
        </pc:picChg>
      </pc:sldChg>
      <pc:sldChg chg="addSp delSp modSp del mod ord modAnim modShow modNotesTx">
        <pc:chgData name="Maxwell Cook" userId="6270a8f4b8f62cae" providerId="LiveId" clId="{34103857-1B31-7E42-B81B-A148AC13A363}" dt="2024-08-08T16:31:35.291" v="17969" actId="2696"/>
        <pc:sldMkLst>
          <pc:docMk/>
          <pc:sldMk cId="929467179" sldId="260"/>
        </pc:sldMkLst>
        <pc:spChg chg="add mod">
          <ac:chgData name="Maxwell Cook" userId="6270a8f4b8f62cae" providerId="LiveId" clId="{34103857-1B31-7E42-B81B-A148AC13A363}" dt="2024-08-01T19:40:32.986" v="3992" actId="114"/>
          <ac:spMkLst>
            <pc:docMk/>
            <pc:sldMk cId="929467179" sldId="260"/>
            <ac:spMk id="2" creationId="{9040D22B-91B7-EBAE-DD04-BD226595B356}"/>
          </ac:spMkLst>
        </pc:spChg>
        <pc:spChg chg="del mod">
          <ac:chgData name="Maxwell Cook" userId="6270a8f4b8f62cae" providerId="LiveId" clId="{34103857-1B31-7E42-B81B-A148AC13A363}" dt="2024-08-01T05:15:16.779" v="750" actId="478"/>
          <ac:spMkLst>
            <pc:docMk/>
            <pc:sldMk cId="929467179" sldId="260"/>
            <ac:spMk id="2" creationId="{AB1FB8F7-256F-D8AB-0A87-E7D18A2AFEF5}"/>
          </ac:spMkLst>
        </pc:spChg>
        <pc:spChg chg="del mod">
          <ac:chgData name="Maxwell Cook" userId="6270a8f4b8f62cae" providerId="LiveId" clId="{34103857-1B31-7E42-B81B-A148AC13A363}" dt="2024-08-01T05:13:27.489" v="704" actId="21"/>
          <ac:spMkLst>
            <pc:docMk/>
            <pc:sldMk cId="929467179" sldId="260"/>
            <ac:spMk id="3" creationId="{E0E23360-0995-04C6-B81D-98673973ACA3}"/>
          </ac:spMkLst>
        </pc:spChg>
        <pc:spChg chg="add mod">
          <ac:chgData name="Maxwell Cook" userId="6270a8f4b8f62cae" providerId="LiveId" clId="{34103857-1B31-7E42-B81B-A148AC13A363}" dt="2024-08-07T00:08:40.944" v="5762"/>
          <ac:spMkLst>
            <pc:docMk/>
            <pc:sldMk cId="929467179" sldId="260"/>
            <ac:spMk id="3" creationId="{FA15FD51-ADB3-2729-B12D-C5020163466E}"/>
          </ac:spMkLst>
        </pc:spChg>
        <pc:spChg chg="add mod">
          <ac:chgData name="Maxwell Cook" userId="6270a8f4b8f62cae" providerId="LiveId" clId="{34103857-1B31-7E42-B81B-A148AC13A363}" dt="2024-08-07T00:08:40.944" v="5762"/>
          <ac:spMkLst>
            <pc:docMk/>
            <pc:sldMk cId="929467179" sldId="260"/>
            <ac:spMk id="4" creationId="{8270E6C9-CF01-B828-9649-031D5E8EA9CF}"/>
          </ac:spMkLst>
        </pc:spChg>
        <pc:spChg chg="add mod">
          <ac:chgData name="Maxwell Cook" userId="6270a8f4b8f62cae" providerId="LiveId" clId="{34103857-1B31-7E42-B81B-A148AC13A363}" dt="2024-08-07T15:15:00.007" v="6667"/>
          <ac:spMkLst>
            <pc:docMk/>
            <pc:sldMk cId="929467179" sldId="260"/>
            <ac:spMk id="5" creationId="{208BC412-6DED-A6A8-D945-FB89DF61C590}"/>
          </ac:spMkLst>
        </pc:spChg>
        <pc:spChg chg="add del mod">
          <ac:chgData name="Maxwell Cook" userId="6270a8f4b8f62cae" providerId="LiveId" clId="{34103857-1B31-7E42-B81B-A148AC13A363}" dt="2024-08-01T05:13:40.066" v="708" actId="478"/>
          <ac:spMkLst>
            <pc:docMk/>
            <pc:sldMk cId="929467179" sldId="260"/>
            <ac:spMk id="5" creationId="{27EA662D-7983-172D-97EF-882D66B3A146}"/>
          </ac:spMkLst>
        </pc:spChg>
        <pc:spChg chg="add del mod">
          <ac:chgData name="Maxwell Cook" userId="6270a8f4b8f62cae" providerId="LiveId" clId="{34103857-1B31-7E42-B81B-A148AC13A363}" dt="2024-08-01T05:16:49.959" v="765" actId="478"/>
          <ac:spMkLst>
            <pc:docMk/>
            <pc:sldMk cId="929467179" sldId="260"/>
            <ac:spMk id="6" creationId="{00324FE5-0C54-4727-A956-2992A5AA80E8}"/>
          </ac:spMkLst>
        </pc:spChg>
        <pc:spChg chg="add del mod">
          <ac:chgData name="Maxwell Cook" userId="6270a8f4b8f62cae" providerId="LiveId" clId="{34103857-1B31-7E42-B81B-A148AC13A363}" dt="2024-08-01T05:15:19.600" v="751" actId="478"/>
          <ac:spMkLst>
            <pc:docMk/>
            <pc:sldMk cId="929467179" sldId="260"/>
            <ac:spMk id="12" creationId="{BE7A0F94-F11A-0E9C-63BC-48D974381152}"/>
          </ac:spMkLst>
        </pc:spChg>
        <pc:spChg chg="add mod">
          <ac:chgData name="Maxwell Cook" userId="6270a8f4b8f62cae" providerId="LiveId" clId="{34103857-1B31-7E42-B81B-A148AC13A363}" dt="2024-08-01T05:18:50.985" v="1002" actId="1076"/>
          <ac:spMkLst>
            <pc:docMk/>
            <pc:sldMk cId="929467179" sldId="260"/>
            <ac:spMk id="13" creationId="{01E63665-D1BE-A232-FAC2-6FBC661ED839}"/>
          </ac:spMkLst>
        </pc:spChg>
        <pc:spChg chg="add mod">
          <ac:chgData name="Maxwell Cook" userId="6270a8f4b8f62cae" providerId="LiveId" clId="{34103857-1B31-7E42-B81B-A148AC13A363}" dt="2024-08-01T05:23:43.327" v="1146" actId="20577"/>
          <ac:spMkLst>
            <pc:docMk/>
            <pc:sldMk cId="929467179" sldId="260"/>
            <ac:spMk id="14" creationId="{24347F0E-BA28-0019-BB1A-FB70F64F43AF}"/>
          </ac:spMkLst>
        </pc:spChg>
        <pc:picChg chg="add mod">
          <ac:chgData name="Maxwell Cook" userId="6270a8f4b8f62cae" providerId="LiveId" clId="{34103857-1B31-7E42-B81B-A148AC13A363}" dt="2024-08-01T05:16:32.368" v="763" actId="1076"/>
          <ac:picMkLst>
            <pc:docMk/>
            <pc:sldMk cId="929467179" sldId="260"/>
            <ac:picMk id="8" creationId="{735171A3-45C2-6BA7-B984-158180027128}"/>
          </ac:picMkLst>
        </pc:picChg>
        <pc:picChg chg="add mod">
          <ac:chgData name="Maxwell Cook" userId="6270a8f4b8f62cae" providerId="LiveId" clId="{34103857-1B31-7E42-B81B-A148AC13A363}" dt="2024-08-01T05:16:33.676" v="764" actId="1076"/>
          <ac:picMkLst>
            <pc:docMk/>
            <pc:sldMk cId="929467179" sldId="260"/>
            <ac:picMk id="10" creationId="{021E5234-EAB7-4EC9-8CE8-596DFDFBC0F1}"/>
          </ac:picMkLst>
        </pc:picChg>
      </pc:sldChg>
      <pc:sldChg chg="addSp delSp modSp mod ord delAnim modAnim modNotesTx">
        <pc:chgData name="Maxwell Cook" userId="6270a8f4b8f62cae" providerId="LiveId" clId="{34103857-1B31-7E42-B81B-A148AC13A363}" dt="2024-08-08T16:32:40.623" v="18150" actId="20577"/>
        <pc:sldMkLst>
          <pc:docMk/>
          <pc:sldMk cId="3346316431" sldId="262"/>
        </pc:sldMkLst>
        <pc:spChg chg="add del mod">
          <ac:chgData name="Maxwell Cook" userId="6270a8f4b8f62cae" providerId="LiveId" clId="{34103857-1B31-7E42-B81B-A148AC13A363}" dt="2024-08-07T01:02:15.437" v="6530" actId="478"/>
          <ac:spMkLst>
            <pc:docMk/>
            <pc:sldMk cId="3346316431" sldId="262"/>
            <ac:spMk id="2" creationId="{BDC46E39-ECE3-F698-99B5-F9800E16630D}"/>
          </ac:spMkLst>
        </pc:spChg>
        <pc:spChg chg="add del mod">
          <ac:chgData name="Maxwell Cook" userId="6270a8f4b8f62cae" providerId="LiveId" clId="{34103857-1B31-7E42-B81B-A148AC13A363}" dt="2024-08-07T01:07:16.022" v="6635" actId="478"/>
          <ac:spMkLst>
            <pc:docMk/>
            <pc:sldMk cId="3346316431" sldId="262"/>
            <ac:spMk id="3" creationId="{EFD64CB9-1CC6-2AFC-A658-B6CA14E0E3C2}"/>
          </ac:spMkLst>
        </pc:spChg>
        <pc:spChg chg="add mod">
          <ac:chgData name="Maxwell Cook" userId="6270a8f4b8f62cae" providerId="LiveId" clId="{34103857-1B31-7E42-B81B-A148AC13A363}" dt="2024-08-07T00:08:40.944" v="5762"/>
          <ac:spMkLst>
            <pc:docMk/>
            <pc:sldMk cId="3346316431" sldId="262"/>
            <ac:spMk id="4" creationId="{57A4B12C-DAC8-D00C-90CA-C391A8D4D755}"/>
          </ac:spMkLst>
        </pc:spChg>
        <pc:spChg chg="add mod">
          <ac:chgData name="Maxwell Cook" userId="6270a8f4b8f62cae" providerId="LiveId" clId="{34103857-1B31-7E42-B81B-A148AC13A363}" dt="2024-08-07T00:08:40.944" v="5762"/>
          <ac:spMkLst>
            <pc:docMk/>
            <pc:sldMk cId="3346316431" sldId="262"/>
            <ac:spMk id="6" creationId="{B33173A2-F458-08C3-B0A6-068EE5985054}"/>
          </ac:spMkLst>
        </pc:spChg>
        <pc:spChg chg="add del mod">
          <ac:chgData name="Maxwell Cook" userId="6270a8f4b8f62cae" providerId="LiveId" clId="{34103857-1B31-7E42-B81B-A148AC13A363}" dt="2024-08-07T01:02:12.258" v="6529" actId="478"/>
          <ac:spMkLst>
            <pc:docMk/>
            <pc:sldMk cId="3346316431" sldId="262"/>
            <ac:spMk id="8" creationId="{E84BC006-4B10-9944-6AB5-41F50A3087C2}"/>
          </ac:spMkLst>
        </pc:spChg>
        <pc:spChg chg="add del mod">
          <ac:chgData name="Maxwell Cook" userId="6270a8f4b8f62cae" providerId="LiveId" clId="{34103857-1B31-7E42-B81B-A148AC13A363}" dt="2024-08-07T01:02:17.743" v="6531" actId="478"/>
          <ac:spMkLst>
            <pc:docMk/>
            <pc:sldMk cId="3346316431" sldId="262"/>
            <ac:spMk id="10" creationId="{A7DCDE57-C725-FBC7-B5B7-41524F833474}"/>
          </ac:spMkLst>
        </pc:spChg>
        <pc:spChg chg="add del mod">
          <ac:chgData name="Maxwell Cook" userId="6270a8f4b8f62cae" providerId="LiveId" clId="{34103857-1B31-7E42-B81B-A148AC13A363}" dt="2024-08-07T01:06:05.291" v="6540" actId="478"/>
          <ac:spMkLst>
            <pc:docMk/>
            <pc:sldMk cId="3346316431" sldId="262"/>
            <ac:spMk id="11" creationId="{E1F8308D-0592-0EE9-78D8-D97FB95E4D1C}"/>
          </ac:spMkLst>
        </pc:spChg>
        <pc:spChg chg="add mod">
          <ac:chgData name="Maxwell Cook" userId="6270a8f4b8f62cae" providerId="LiveId" clId="{34103857-1B31-7E42-B81B-A148AC13A363}" dt="2024-08-07T01:06:35.558" v="6570"/>
          <ac:spMkLst>
            <pc:docMk/>
            <pc:sldMk cId="3346316431" sldId="262"/>
            <ac:spMk id="12" creationId="{F0B7FB7D-B8C1-7BDC-2F4B-AF4D51FD8208}"/>
          </ac:spMkLst>
        </pc:spChg>
        <pc:spChg chg="add del mod">
          <ac:chgData name="Maxwell Cook" userId="6270a8f4b8f62cae" providerId="LiveId" clId="{34103857-1B31-7E42-B81B-A148AC13A363}" dt="2024-08-07T01:07:10.544" v="6632" actId="478"/>
          <ac:spMkLst>
            <pc:docMk/>
            <pc:sldMk cId="3346316431" sldId="262"/>
            <ac:spMk id="13" creationId="{D3EC1E85-A06D-C4BB-55E4-5026AB31972D}"/>
          </ac:spMkLst>
        </pc:spChg>
        <pc:spChg chg="add del mod">
          <ac:chgData name="Maxwell Cook" userId="6270a8f4b8f62cae" providerId="LiveId" clId="{34103857-1B31-7E42-B81B-A148AC13A363}" dt="2024-08-07T01:07:12.914" v="6633" actId="478"/>
          <ac:spMkLst>
            <pc:docMk/>
            <pc:sldMk cId="3346316431" sldId="262"/>
            <ac:spMk id="14" creationId="{C69BF2B1-4037-0309-2353-B43E165B196D}"/>
          </ac:spMkLst>
        </pc:spChg>
        <pc:spChg chg="add del mod">
          <ac:chgData name="Maxwell Cook" userId="6270a8f4b8f62cae" providerId="LiveId" clId="{34103857-1B31-7E42-B81B-A148AC13A363}" dt="2024-08-07T01:07:14.242" v="6634" actId="478"/>
          <ac:spMkLst>
            <pc:docMk/>
            <pc:sldMk cId="3346316431" sldId="262"/>
            <ac:spMk id="16" creationId="{3C8C1E16-D2AE-0827-41F7-2A7E5020C9FB}"/>
          </ac:spMkLst>
        </pc:spChg>
        <pc:spChg chg="add mod">
          <ac:chgData name="Maxwell Cook" userId="6270a8f4b8f62cae" providerId="LiveId" clId="{34103857-1B31-7E42-B81B-A148AC13A363}" dt="2024-08-07T15:15:00.007" v="6667"/>
          <ac:spMkLst>
            <pc:docMk/>
            <pc:sldMk cId="3346316431" sldId="262"/>
            <ac:spMk id="17" creationId="{AA4EADD7-BA1F-27C0-7127-E35CFB1C21D8}"/>
          </ac:spMkLst>
        </pc:spChg>
        <pc:spChg chg="add mod">
          <ac:chgData name="Maxwell Cook" userId="6270a8f4b8f62cae" providerId="LiveId" clId="{34103857-1B31-7E42-B81B-A148AC13A363}" dt="2024-08-07T20:50:31.489" v="9524" actId="14100"/>
          <ac:spMkLst>
            <pc:docMk/>
            <pc:sldMk cId="3346316431" sldId="262"/>
            <ac:spMk id="20" creationId="{A8D2BDE8-8DA4-8BB4-ECCF-7A6E2FF753AD}"/>
          </ac:spMkLst>
        </pc:spChg>
        <pc:spChg chg="add mod">
          <ac:chgData name="Maxwell Cook" userId="6270a8f4b8f62cae" providerId="LiveId" clId="{34103857-1B31-7E42-B81B-A148AC13A363}" dt="2024-08-07T21:32:49.351" v="10291" actId="20577"/>
          <ac:spMkLst>
            <pc:docMk/>
            <pc:sldMk cId="3346316431" sldId="262"/>
            <ac:spMk id="21" creationId="{9FB1AFAD-1F75-3A78-3540-25D714964FED}"/>
          </ac:spMkLst>
        </pc:spChg>
        <pc:picChg chg="del mod">
          <ac:chgData name="Maxwell Cook" userId="6270a8f4b8f62cae" providerId="LiveId" clId="{34103857-1B31-7E42-B81B-A148AC13A363}" dt="2024-08-07T20:48:44.702" v="9518" actId="478"/>
          <ac:picMkLst>
            <pc:docMk/>
            <pc:sldMk cId="3346316431" sldId="262"/>
            <ac:picMk id="5" creationId="{359B796E-3B2E-180B-B496-3C8B3A3DBC38}"/>
          </ac:picMkLst>
        </pc:picChg>
        <pc:picChg chg="del mod">
          <ac:chgData name="Maxwell Cook" userId="6270a8f4b8f62cae" providerId="LiveId" clId="{34103857-1B31-7E42-B81B-A148AC13A363}" dt="2024-08-01T04:59:52.257" v="546" actId="478"/>
          <ac:picMkLst>
            <pc:docMk/>
            <pc:sldMk cId="3346316431" sldId="262"/>
            <ac:picMk id="9" creationId="{31837670-6FAA-2457-6B5F-AA045792F7B5}"/>
          </ac:picMkLst>
        </pc:picChg>
        <pc:picChg chg="del mod">
          <ac:chgData name="Maxwell Cook" userId="6270a8f4b8f62cae" providerId="LiveId" clId="{34103857-1B31-7E42-B81B-A148AC13A363}" dt="2024-08-01T04:59:54.017" v="547" actId="478"/>
          <ac:picMkLst>
            <pc:docMk/>
            <pc:sldMk cId="3346316431" sldId="262"/>
            <ac:picMk id="11" creationId="{324CB8DA-2ADA-F327-DD3E-CEB279BFEA7B}"/>
          </ac:picMkLst>
        </pc:picChg>
        <pc:picChg chg="del mod">
          <ac:chgData name="Maxwell Cook" userId="6270a8f4b8f62cae" providerId="LiveId" clId="{34103857-1B31-7E42-B81B-A148AC13A363}" dt="2024-08-01T04:59:55.530" v="548" actId="478"/>
          <ac:picMkLst>
            <pc:docMk/>
            <pc:sldMk cId="3346316431" sldId="262"/>
            <ac:picMk id="13" creationId="{E29B2F14-7F45-A6DA-6E9B-B1AC00432E02}"/>
          </ac:picMkLst>
        </pc:picChg>
        <pc:picChg chg="add mod">
          <ac:chgData name="Maxwell Cook" userId="6270a8f4b8f62cae" providerId="LiveId" clId="{34103857-1B31-7E42-B81B-A148AC13A363}" dt="2024-08-07T21:31:45.108" v="10185" actId="1076"/>
          <ac:picMkLst>
            <pc:docMk/>
            <pc:sldMk cId="3346316431" sldId="262"/>
            <ac:picMk id="19" creationId="{B2164588-1677-9B64-BFDC-5FD7FEDFAD72}"/>
          </ac:picMkLst>
        </pc:picChg>
      </pc:sldChg>
      <pc:sldChg chg="addSp delSp modSp del mod delAnim modAnim">
        <pc:chgData name="Maxwell Cook" userId="6270a8f4b8f62cae" providerId="LiveId" clId="{34103857-1B31-7E42-B81B-A148AC13A363}" dt="2024-08-07T17:57:11.490" v="8520" actId="2696"/>
        <pc:sldMkLst>
          <pc:docMk/>
          <pc:sldMk cId="1797167311" sldId="263"/>
        </pc:sldMkLst>
        <pc:spChg chg="add mod">
          <ac:chgData name="Maxwell Cook" userId="6270a8f4b8f62cae" providerId="LiveId" clId="{34103857-1B31-7E42-B81B-A148AC13A363}" dt="2024-08-07T00:08:40.944" v="5762"/>
          <ac:spMkLst>
            <pc:docMk/>
            <pc:sldMk cId="1797167311" sldId="263"/>
            <ac:spMk id="2" creationId="{AC78F160-88F0-2AA7-64D9-F437286C4562}"/>
          </ac:spMkLst>
        </pc:spChg>
        <pc:spChg chg="del">
          <ac:chgData name="Maxwell Cook" userId="6270a8f4b8f62cae" providerId="LiveId" clId="{34103857-1B31-7E42-B81B-A148AC13A363}" dt="2024-08-01T04:38:27.934" v="11" actId="478"/>
          <ac:spMkLst>
            <pc:docMk/>
            <pc:sldMk cId="1797167311" sldId="263"/>
            <ac:spMk id="2" creationId="{CFB0D105-A18A-ED7C-336E-F41E8F84A32D}"/>
          </ac:spMkLst>
        </pc:spChg>
        <pc:spChg chg="add mod">
          <ac:chgData name="Maxwell Cook" userId="6270a8f4b8f62cae" providerId="LiveId" clId="{34103857-1B31-7E42-B81B-A148AC13A363}" dt="2024-08-01T20:10:33.689" v="4111" actId="1076"/>
          <ac:spMkLst>
            <pc:docMk/>
            <pc:sldMk cId="1797167311" sldId="263"/>
            <ac:spMk id="3" creationId="{518B4C7C-27D7-8B89-74FE-8EBD0A4A351E}"/>
          </ac:spMkLst>
        </pc:spChg>
        <pc:spChg chg="add del mod">
          <ac:chgData name="Maxwell Cook" userId="6270a8f4b8f62cae" providerId="LiveId" clId="{34103857-1B31-7E42-B81B-A148AC13A363}" dt="2024-08-01T04:41:24.255" v="32" actId="478"/>
          <ac:spMkLst>
            <pc:docMk/>
            <pc:sldMk cId="1797167311" sldId="263"/>
            <ac:spMk id="4" creationId="{37191D90-BC6D-FDE5-46A3-CAD182BB1564}"/>
          </ac:spMkLst>
        </pc:spChg>
        <pc:spChg chg="add mod">
          <ac:chgData name="Maxwell Cook" userId="6270a8f4b8f62cae" providerId="LiveId" clId="{34103857-1B31-7E42-B81B-A148AC13A363}" dt="2024-08-01T20:11:43.125" v="4116" actId="1582"/>
          <ac:spMkLst>
            <pc:docMk/>
            <pc:sldMk cId="1797167311" sldId="263"/>
            <ac:spMk id="4" creationId="{6A784403-542D-EDB7-C747-F76B30451666}"/>
          </ac:spMkLst>
        </pc:spChg>
        <pc:spChg chg="add mod">
          <ac:chgData name="Maxwell Cook" userId="6270a8f4b8f62cae" providerId="LiveId" clId="{34103857-1B31-7E42-B81B-A148AC13A363}" dt="2024-08-07T00:08:40.944" v="5762"/>
          <ac:spMkLst>
            <pc:docMk/>
            <pc:sldMk cId="1797167311" sldId="263"/>
            <ac:spMk id="6" creationId="{106ABDCC-A696-D384-D4F8-33DBDED232A5}"/>
          </ac:spMkLst>
        </pc:spChg>
        <pc:spChg chg="add mod">
          <ac:chgData name="Maxwell Cook" userId="6270a8f4b8f62cae" providerId="LiveId" clId="{34103857-1B31-7E42-B81B-A148AC13A363}" dt="2024-08-07T15:15:00.007" v="6667"/>
          <ac:spMkLst>
            <pc:docMk/>
            <pc:sldMk cId="1797167311" sldId="263"/>
            <ac:spMk id="9" creationId="{25669CF0-CFB4-E68C-1DB5-E58E5A78ADB7}"/>
          </ac:spMkLst>
        </pc:spChg>
        <pc:spChg chg="add mod">
          <ac:chgData name="Maxwell Cook" userId="6270a8f4b8f62cae" providerId="LiveId" clId="{34103857-1B31-7E42-B81B-A148AC13A363}" dt="2024-08-01T20:10:07.094" v="4107" actId="1076"/>
          <ac:spMkLst>
            <pc:docMk/>
            <pc:sldMk cId="1797167311" sldId="263"/>
            <ac:spMk id="10" creationId="{1B346870-676F-955B-53C0-5363BF0FDC06}"/>
          </ac:spMkLst>
        </pc:spChg>
        <pc:spChg chg="add mod">
          <ac:chgData name="Maxwell Cook" userId="6270a8f4b8f62cae" providerId="LiveId" clId="{34103857-1B31-7E42-B81B-A148AC13A363}" dt="2024-08-01T20:13:12.798" v="4251" actId="1076"/>
          <ac:spMkLst>
            <pc:docMk/>
            <pc:sldMk cId="1797167311" sldId="263"/>
            <ac:spMk id="11" creationId="{C3F640C4-0B9C-F422-9EC7-06A7104532CE}"/>
          </ac:spMkLst>
        </pc:spChg>
        <pc:picChg chg="mod">
          <ac:chgData name="Maxwell Cook" userId="6270a8f4b8f62cae" providerId="LiveId" clId="{34103857-1B31-7E42-B81B-A148AC13A363}" dt="2024-08-01T20:13:22.193" v="4255" actId="1076"/>
          <ac:picMkLst>
            <pc:docMk/>
            <pc:sldMk cId="1797167311" sldId="263"/>
            <ac:picMk id="5" creationId="{94BFD6C5-BD90-5898-BD9D-7DEF8CBAAED5}"/>
          </ac:picMkLst>
        </pc:picChg>
        <pc:cxnChg chg="add mod">
          <ac:chgData name="Maxwell Cook" userId="6270a8f4b8f62cae" providerId="LiveId" clId="{34103857-1B31-7E42-B81B-A148AC13A363}" dt="2024-08-01T20:10:07.094" v="4107" actId="1076"/>
          <ac:cxnSpMkLst>
            <pc:docMk/>
            <pc:sldMk cId="1797167311" sldId="263"/>
            <ac:cxnSpMk id="7" creationId="{F3573465-1D4C-CD47-BBC9-737BB740A001}"/>
          </ac:cxnSpMkLst>
        </pc:cxnChg>
        <pc:cxnChg chg="add mod">
          <ac:chgData name="Maxwell Cook" userId="6270a8f4b8f62cae" providerId="LiveId" clId="{34103857-1B31-7E42-B81B-A148AC13A363}" dt="2024-08-01T20:13:19.770" v="4253" actId="14100"/>
          <ac:cxnSpMkLst>
            <pc:docMk/>
            <pc:sldMk cId="1797167311" sldId="263"/>
            <ac:cxnSpMk id="8" creationId="{EE241618-EF12-6B77-A9ED-ADE74F9ABE33}"/>
          </ac:cxnSpMkLst>
        </pc:cxnChg>
      </pc:sldChg>
      <pc:sldChg chg="addSp delSp modSp del mod">
        <pc:chgData name="Maxwell Cook" userId="6270a8f4b8f62cae" providerId="LiveId" clId="{34103857-1B31-7E42-B81B-A148AC13A363}" dt="2024-08-01T05:09:34.362" v="675" actId="2696"/>
        <pc:sldMkLst>
          <pc:docMk/>
          <pc:sldMk cId="2769252218" sldId="264"/>
        </pc:sldMkLst>
        <pc:spChg chg="add mod">
          <ac:chgData name="Maxwell Cook" userId="6270a8f4b8f62cae" providerId="LiveId" clId="{34103857-1B31-7E42-B81B-A148AC13A363}" dt="2024-08-01T05:06:15.352" v="606" actId="21"/>
          <ac:spMkLst>
            <pc:docMk/>
            <pc:sldMk cId="2769252218" sldId="264"/>
            <ac:spMk id="4" creationId="{B9276FA7-1847-050E-5311-BB9187A2764E}"/>
          </ac:spMkLst>
        </pc:spChg>
        <pc:picChg chg="del">
          <ac:chgData name="Maxwell Cook" userId="6270a8f4b8f62cae" providerId="LiveId" clId="{34103857-1B31-7E42-B81B-A148AC13A363}" dt="2024-08-01T05:06:15.352" v="606" actId="21"/>
          <ac:picMkLst>
            <pc:docMk/>
            <pc:sldMk cId="2769252218" sldId="264"/>
            <ac:picMk id="5" creationId="{BFC045F6-7B9E-8396-0DAC-EB336C6191DC}"/>
          </ac:picMkLst>
        </pc:picChg>
      </pc:sldChg>
      <pc:sldChg chg="addSp delSp modSp del mod">
        <pc:chgData name="Maxwell Cook" userId="6270a8f4b8f62cae" providerId="LiveId" clId="{34103857-1B31-7E42-B81B-A148AC13A363}" dt="2024-08-01T05:09:30.876" v="674" actId="2696"/>
        <pc:sldMkLst>
          <pc:docMk/>
          <pc:sldMk cId="2617560406" sldId="265"/>
        </pc:sldMkLst>
        <pc:spChg chg="add mod">
          <ac:chgData name="Maxwell Cook" userId="6270a8f4b8f62cae" providerId="LiveId" clId="{34103857-1B31-7E42-B81B-A148AC13A363}" dt="2024-08-01T05:09:27.957" v="673" actId="21"/>
          <ac:spMkLst>
            <pc:docMk/>
            <pc:sldMk cId="2617560406" sldId="265"/>
            <ac:spMk id="4" creationId="{551C58D9-4944-1B55-429D-01929F0D79FC}"/>
          </ac:spMkLst>
        </pc:spChg>
        <pc:picChg chg="del">
          <ac:chgData name="Maxwell Cook" userId="6270a8f4b8f62cae" providerId="LiveId" clId="{34103857-1B31-7E42-B81B-A148AC13A363}" dt="2024-08-01T05:09:27.957" v="673" actId="21"/>
          <ac:picMkLst>
            <pc:docMk/>
            <pc:sldMk cId="2617560406" sldId="265"/>
            <ac:picMk id="5" creationId="{E3588BCC-C3BB-CC64-1F26-F5BB71D16983}"/>
          </ac:picMkLst>
        </pc:picChg>
      </pc:sldChg>
      <pc:sldChg chg="addSp delSp modSp add del mod delAnim">
        <pc:chgData name="Maxwell Cook" userId="6270a8f4b8f62cae" providerId="LiveId" clId="{34103857-1B31-7E42-B81B-A148AC13A363}" dt="2024-08-07T20:54:08.219" v="9803" actId="2696"/>
        <pc:sldMkLst>
          <pc:docMk/>
          <pc:sldMk cId="1197950170" sldId="266"/>
        </pc:sldMkLst>
        <pc:spChg chg="del mod">
          <ac:chgData name="Maxwell Cook" userId="6270a8f4b8f62cae" providerId="LiveId" clId="{34103857-1B31-7E42-B81B-A148AC13A363}" dt="2024-08-01T04:47:51.033" v="155" actId="478"/>
          <ac:spMkLst>
            <pc:docMk/>
            <pc:sldMk cId="1197950170" sldId="266"/>
            <ac:spMk id="2" creationId="{7FBA1317-EF7F-34AE-85F5-CFDCF11D9F0B}"/>
          </ac:spMkLst>
        </pc:spChg>
        <pc:spChg chg="add mod">
          <ac:chgData name="Maxwell Cook" userId="6270a8f4b8f62cae" providerId="LiveId" clId="{34103857-1B31-7E42-B81B-A148AC13A363}" dt="2024-08-07T00:08:40.944" v="5762"/>
          <ac:spMkLst>
            <pc:docMk/>
            <pc:sldMk cId="1197950170" sldId="266"/>
            <ac:spMk id="2" creationId="{F5BBD262-BA9F-7B10-B255-AD2063C7B406}"/>
          </ac:spMkLst>
        </pc:spChg>
        <pc:spChg chg="add mod">
          <ac:chgData name="Maxwell Cook" userId="6270a8f4b8f62cae" providerId="LiveId" clId="{34103857-1B31-7E42-B81B-A148AC13A363}" dt="2024-08-01T04:47:00.610" v="145"/>
          <ac:spMkLst>
            <pc:docMk/>
            <pc:sldMk cId="1197950170" sldId="266"/>
            <ac:spMk id="3" creationId="{23ACE50E-C39F-3BDE-2AF3-2B893D2FA50E}"/>
          </ac:spMkLst>
        </pc:spChg>
        <pc:spChg chg="add mod">
          <ac:chgData name="Maxwell Cook" userId="6270a8f4b8f62cae" providerId="LiveId" clId="{34103857-1B31-7E42-B81B-A148AC13A363}" dt="2024-08-07T00:08:40.944" v="5762"/>
          <ac:spMkLst>
            <pc:docMk/>
            <pc:sldMk cId="1197950170" sldId="266"/>
            <ac:spMk id="4" creationId="{3AEFF5DF-9D3F-81D5-0B59-68882311F7B2}"/>
          </ac:spMkLst>
        </pc:spChg>
        <pc:spChg chg="add del mod">
          <ac:chgData name="Maxwell Cook" userId="6270a8f4b8f62cae" providerId="LiveId" clId="{34103857-1B31-7E42-B81B-A148AC13A363}" dt="2024-08-01T04:47:52.490" v="156" actId="478"/>
          <ac:spMkLst>
            <pc:docMk/>
            <pc:sldMk cId="1197950170" sldId="266"/>
            <ac:spMk id="5" creationId="{006E4DC5-4201-ACE8-FE0A-295338880889}"/>
          </ac:spMkLst>
        </pc:spChg>
        <pc:spChg chg="add mod">
          <ac:chgData name="Maxwell Cook" userId="6270a8f4b8f62cae" providerId="LiveId" clId="{34103857-1B31-7E42-B81B-A148AC13A363}" dt="2024-08-07T15:15:00.007" v="6667"/>
          <ac:spMkLst>
            <pc:docMk/>
            <pc:sldMk cId="1197950170" sldId="266"/>
            <ac:spMk id="5" creationId="{74213889-2AA5-0122-9B47-3B3F5A81822E}"/>
          </ac:spMkLst>
        </pc:spChg>
        <pc:spChg chg="add mod">
          <ac:chgData name="Maxwell Cook" userId="6270a8f4b8f62cae" providerId="LiveId" clId="{34103857-1B31-7E42-B81B-A148AC13A363}" dt="2024-08-01T04:49:50.938" v="343" actId="20577"/>
          <ac:spMkLst>
            <pc:docMk/>
            <pc:sldMk cId="1197950170" sldId="266"/>
            <ac:spMk id="6" creationId="{47842489-1F71-64AB-3A4F-65BD9FAC5EF6}"/>
          </ac:spMkLst>
        </pc:spChg>
        <pc:spChg chg="add mod">
          <ac:chgData name="Maxwell Cook" userId="6270a8f4b8f62cae" providerId="LiveId" clId="{34103857-1B31-7E42-B81B-A148AC13A363}" dt="2024-08-01T04:49:47.877" v="339" actId="20577"/>
          <ac:spMkLst>
            <pc:docMk/>
            <pc:sldMk cId="1197950170" sldId="266"/>
            <ac:spMk id="7" creationId="{52E9AC96-EE6E-3380-89D9-A04DA2E57918}"/>
          </ac:spMkLst>
        </pc:spChg>
        <pc:picChg chg="mod">
          <ac:chgData name="Maxwell Cook" userId="6270a8f4b8f62cae" providerId="LiveId" clId="{34103857-1B31-7E42-B81B-A148AC13A363}" dt="2024-08-01T04:54:15.059" v="464" actId="1076"/>
          <ac:picMkLst>
            <pc:docMk/>
            <pc:sldMk cId="1197950170" sldId="266"/>
            <ac:picMk id="9" creationId="{04D40843-6671-904A-31F4-B990F1248495}"/>
          </ac:picMkLst>
        </pc:picChg>
        <pc:picChg chg="mod">
          <ac:chgData name="Maxwell Cook" userId="6270a8f4b8f62cae" providerId="LiveId" clId="{34103857-1B31-7E42-B81B-A148AC13A363}" dt="2024-08-01T04:54:16.063" v="465" actId="1076"/>
          <ac:picMkLst>
            <pc:docMk/>
            <pc:sldMk cId="1197950170" sldId="266"/>
            <ac:picMk id="11" creationId="{DCA2FE77-1CE7-2740-DE63-9C5720C6CC74}"/>
          </ac:picMkLst>
        </pc:picChg>
        <pc:picChg chg="del">
          <ac:chgData name="Maxwell Cook" userId="6270a8f4b8f62cae" providerId="LiveId" clId="{34103857-1B31-7E42-B81B-A148AC13A363}" dt="2024-08-01T04:47:05.480" v="147" actId="478"/>
          <ac:picMkLst>
            <pc:docMk/>
            <pc:sldMk cId="1197950170" sldId="266"/>
            <ac:picMk id="13" creationId="{334C8FB2-F3EC-D844-2FBE-5AB49198B74A}"/>
          </ac:picMkLst>
        </pc:picChg>
      </pc:sldChg>
      <pc:sldChg chg="addSp delSp modSp add mod ord delAnim modAnim modNotesTx">
        <pc:chgData name="Maxwell Cook" userId="6270a8f4b8f62cae" providerId="LiveId" clId="{34103857-1B31-7E42-B81B-A148AC13A363}" dt="2024-08-08T16:36:04.400" v="18559" actId="20577"/>
        <pc:sldMkLst>
          <pc:docMk/>
          <pc:sldMk cId="3564301483" sldId="267"/>
        </pc:sldMkLst>
        <pc:spChg chg="add mod">
          <ac:chgData name="Maxwell Cook" userId="6270a8f4b8f62cae" providerId="LiveId" clId="{34103857-1B31-7E42-B81B-A148AC13A363}" dt="2024-08-07T00:08:40.944" v="5762"/>
          <ac:spMkLst>
            <pc:docMk/>
            <pc:sldMk cId="3564301483" sldId="267"/>
            <ac:spMk id="2" creationId="{B6A05D12-9D4E-5389-F435-EB3DC39FC54D}"/>
          </ac:spMkLst>
        </pc:spChg>
        <pc:spChg chg="del">
          <ac:chgData name="Maxwell Cook" userId="6270a8f4b8f62cae" providerId="LiveId" clId="{34103857-1B31-7E42-B81B-A148AC13A363}" dt="2024-08-07T22:24:40.698" v="10847" actId="478"/>
          <ac:spMkLst>
            <pc:docMk/>
            <pc:sldMk cId="3564301483" sldId="267"/>
            <ac:spMk id="3" creationId="{2F48AF16-8E35-58EF-70FE-F067FABE2D72}"/>
          </ac:spMkLst>
        </pc:spChg>
        <pc:spChg chg="add del mod">
          <ac:chgData name="Maxwell Cook" userId="6270a8f4b8f62cae" providerId="LiveId" clId="{34103857-1B31-7E42-B81B-A148AC13A363}" dt="2024-08-01T05:04:39.052" v="562" actId="21"/>
          <ac:spMkLst>
            <pc:docMk/>
            <pc:sldMk cId="3564301483" sldId="267"/>
            <ac:spMk id="4" creationId="{D0412684-2B0E-3635-18F9-846EF747F5E0}"/>
          </ac:spMkLst>
        </pc:spChg>
        <pc:spChg chg="add mod">
          <ac:chgData name="Maxwell Cook" userId="6270a8f4b8f62cae" providerId="LiveId" clId="{34103857-1B31-7E42-B81B-A148AC13A363}" dt="2024-08-07T00:08:40.944" v="5762"/>
          <ac:spMkLst>
            <pc:docMk/>
            <pc:sldMk cId="3564301483" sldId="267"/>
            <ac:spMk id="4" creationId="{D16AFABE-8200-8C12-B90B-A2ED01CEA19A}"/>
          </ac:spMkLst>
        </pc:spChg>
        <pc:spChg chg="add mod">
          <ac:chgData name="Maxwell Cook" userId="6270a8f4b8f62cae" providerId="LiveId" clId="{34103857-1B31-7E42-B81B-A148AC13A363}" dt="2024-08-07T15:15:00.007" v="6667"/>
          <ac:spMkLst>
            <pc:docMk/>
            <pc:sldMk cId="3564301483" sldId="267"/>
            <ac:spMk id="5" creationId="{63C012DE-7166-6799-F0E6-CE8078FE9A00}"/>
          </ac:spMkLst>
        </pc:spChg>
        <pc:spChg chg="add del mod">
          <ac:chgData name="Maxwell Cook" userId="6270a8f4b8f62cae" providerId="LiveId" clId="{34103857-1B31-7E42-B81B-A148AC13A363}" dt="2024-08-01T05:04:39.052" v="562" actId="21"/>
          <ac:spMkLst>
            <pc:docMk/>
            <pc:sldMk cId="3564301483" sldId="267"/>
            <ac:spMk id="5" creationId="{B47C68F8-FC12-1919-E31A-7B367EBB2099}"/>
          </ac:spMkLst>
        </pc:spChg>
        <pc:spChg chg="del">
          <ac:chgData name="Maxwell Cook" userId="6270a8f4b8f62cae" providerId="LiveId" clId="{34103857-1B31-7E42-B81B-A148AC13A363}" dt="2024-08-01T04:54:59.029" v="473" actId="478"/>
          <ac:spMkLst>
            <pc:docMk/>
            <pc:sldMk cId="3564301483" sldId="267"/>
            <ac:spMk id="6" creationId="{DE7982D0-78EF-0B9B-165F-9B94851CBC3F}"/>
          </ac:spMkLst>
        </pc:spChg>
        <pc:spChg chg="add mod">
          <ac:chgData name="Maxwell Cook" userId="6270a8f4b8f62cae" providerId="LiveId" clId="{34103857-1B31-7E42-B81B-A148AC13A363}" dt="2024-08-07T21:33:10.972" v="10292"/>
          <ac:spMkLst>
            <pc:docMk/>
            <pc:sldMk cId="3564301483" sldId="267"/>
            <ac:spMk id="6" creationId="{E056DEA3-73BC-216B-B667-260B198E6CE0}"/>
          </ac:spMkLst>
        </pc:spChg>
        <pc:spChg chg="add mod">
          <ac:chgData name="Maxwell Cook" userId="6270a8f4b8f62cae" providerId="LiveId" clId="{34103857-1B31-7E42-B81B-A148AC13A363}" dt="2024-08-07T21:33:32.694" v="10342" actId="20577"/>
          <ac:spMkLst>
            <pc:docMk/>
            <pc:sldMk cId="3564301483" sldId="267"/>
            <ac:spMk id="7" creationId="{FC41BA27-9635-8F5D-3B69-C14243A8D2FF}"/>
          </ac:spMkLst>
        </pc:spChg>
        <pc:spChg chg="add del mod">
          <ac:chgData name="Maxwell Cook" userId="6270a8f4b8f62cae" providerId="LiveId" clId="{34103857-1B31-7E42-B81B-A148AC13A363}" dt="2024-08-01T05:06:11.201" v="605" actId="478"/>
          <ac:spMkLst>
            <pc:docMk/>
            <pc:sldMk cId="3564301483" sldId="267"/>
            <ac:spMk id="10" creationId="{33F47358-A3A1-0A99-8720-9D7177388442}"/>
          </ac:spMkLst>
        </pc:spChg>
        <pc:spChg chg="add del mod">
          <ac:chgData name="Maxwell Cook" userId="6270a8f4b8f62cae" providerId="LiveId" clId="{34103857-1B31-7E42-B81B-A148AC13A363}" dt="2024-08-07T21:33:13.536" v="10293" actId="478"/>
          <ac:spMkLst>
            <pc:docMk/>
            <pc:sldMk cId="3564301483" sldId="267"/>
            <ac:spMk id="14" creationId="{3C0B0199-B6D9-883E-FC96-78C5B1A3471C}"/>
          </ac:spMkLst>
        </pc:spChg>
        <pc:picChg chg="add del mod">
          <ac:chgData name="Maxwell Cook" userId="6270a8f4b8f62cae" providerId="LiveId" clId="{34103857-1B31-7E42-B81B-A148AC13A363}" dt="2024-08-01T05:04:39.052" v="562" actId="21"/>
          <ac:picMkLst>
            <pc:docMk/>
            <pc:sldMk cId="3564301483" sldId="267"/>
            <ac:picMk id="2" creationId="{3FF15E22-CF6D-0545-195B-6239C2CC8165}"/>
          </ac:picMkLst>
        </pc:picChg>
        <pc:picChg chg="add del mod">
          <ac:chgData name="Maxwell Cook" userId="6270a8f4b8f62cae" providerId="LiveId" clId="{34103857-1B31-7E42-B81B-A148AC13A363}" dt="2024-08-01T05:06:09.064" v="604" actId="478"/>
          <ac:picMkLst>
            <pc:docMk/>
            <pc:sldMk cId="3564301483" sldId="267"/>
            <ac:picMk id="7" creationId="{B0738C73-7A76-6126-EADB-C2139C963470}"/>
          </ac:picMkLst>
        </pc:picChg>
        <pc:picChg chg="del">
          <ac:chgData name="Maxwell Cook" userId="6270a8f4b8f62cae" providerId="LiveId" clId="{34103857-1B31-7E42-B81B-A148AC13A363}" dt="2024-08-07T20:54:27.016" v="9807" actId="478"/>
          <ac:picMkLst>
            <pc:docMk/>
            <pc:sldMk cId="3564301483" sldId="267"/>
            <ac:picMk id="9" creationId="{04D40843-6671-904A-31F4-B990F1248495}"/>
          </ac:picMkLst>
        </pc:picChg>
        <pc:picChg chg="del">
          <ac:chgData name="Maxwell Cook" userId="6270a8f4b8f62cae" providerId="LiveId" clId="{34103857-1B31-7E42-B81B-A148AC13A363}" dt="2024-08-07T20:54:28.048" v="9808" actId="478"/>
          <ac:picMkLst>
            <pc:docMk/>
            <pc:sldMk cId="3564301483" sldId="267"/>
            <ac:picMk id="11" creationId="{DCA2FE77-1CE7-2740-DE63-9C5720C6CC74}"/>
          </ac:picMkLst>
        </pc:picChg>
        <pc:picChg chg="add mod">
          <ac:chgData name="Maxwell Cook" userId="6270a8f4b8f62cae" providerId="LiveId" clId="{34103857-1B31-7E42-B81B-A148AC13A363}" dt="2024-08-08T16:35:39.846" v="18553" actId="1076"/>
          <ac:picMkLst>
            <pc:docMk/>
            <pc:sldMk cId="3564301483" sldId="267"/>
            <ac:picMk id="12" creationId="{0F1DEC59-700A-AAA3-3448-B58F16DC0D85}"/>
          </ac:picMkLst>
        </pc:picChg>
        <pc:picChg chg="del mod">
          <ac:chgData name="Maxwell Cook" userId="6270a8f4b8f62cae" providerId="LiveId" clId="{34103857-1B31-7E42-B81B-A148AC13A363}" dt="2024-08-07T20:54:29.089" v="9809" actId="478"/>
          <ac:picMkLst>
            <pc:docMk/>
            <pc:sldMk cId="3564301483" sldId="267"/>
            <ac:picMk id="13" creationId="{334C8FB2-F3EC-D844-2FBE-5AB49198B74A}"/>
          </ac:picMkLst>
        </pc:picChg>
      </pc:sldChg>
      <pc:sldChg chg="addSp delSp modSp add del mod">
        <pc:chgData name="Maxwell Cook" userId="6270a8f4b8f62cae" providerId="LiveId" clId="{34103857-1B31-7E42-B81B-A148AC13A363}" dt="2024-08-01T05:05:38.453" v="600" actId="2696"/>
        <pc:sldMkLst>
          <pc:docMk/>
          <pc:sldMk cId="1391587038" sldId="268"/>
        </pc:sldMkLst>
        <pc:spChg chg="add mod">
          <ac:chgData name="Maxwell Cook" userId="6270a8f4b8f62cae" providerId="LiveId" clId="{34103857-1B31-7E42-B81B-A148AC13A363}" dt="2024-08-01T05:04:46.603" v="564" actId="1076"/>
          <ac:spMkLst>
            <pc:docMk/>
            <pc:sldMk cId="1391587038" sldId="268"/>
            <ac:spMk id="4" creationId="{D0CC37E8-F039-FEDD-3550-B4412CFF96A6}"/>
          </ac:spMkLst>
        </pc:spChg>
        <pc:spChg chg="add mod">
          <ac:chgData name="Maxwell Cook" userId="6270a8f4b8f62cae" providerId="LiveId" clId="{34103857-1B31-7E42-B81B-A148AC13A363}" dt="2024-08-01T05:04:46.603" v="564" actId="1076"/>
          <ac:spMkLst>
            <pc:docMk/>
            <pc:sldMk cId="1391587038" sldId="268"/>
            <ac:spMk id="5" creationId="{B073CAE0-2989-3793-4B66-6DE008D6AFC7}"/>
          </ac:spMkLst>
        </pc:spChg>
        <pc:spChg chg="del">
          <ac:chgData name="Maxwell Cook" userId="6270a8f4b8f62cae" providerId="LiveId" clId="{34103857-1B31-7E42-B81B-A148AC13A363}" dt="2024-08-01T05:04:30.117" v="560" actId="478"/>
          <ac:spMkLst>
            <pc:docMk/>
            <pc:sldMk cId="1391587038" sldId="268"/>
            <ac:spMk id="6" creationId="{47842489-1F71-64AB-3A4F-65BD9FAC5EF6}"/>
          </ac:spMkLst>
        </pc:spChg>
        <pc:spChg chg="del">
          <ac:chgData name="Maxwell Cook" userId="6270a8f4b8f62cae" providerId="LiveId" clId="{34103857-1B31-7E42-B81B-A148AC13A363}" dt="2024-08-01T05:04:31.897" v="561" actId="478"/>
          <ac:spMkLst>
            <pc:docMk/>
            <pc:sldMk cId="1391587038" sldId="268"/>
            <ac:spMk id="7" creationId="{52E9AC96-EE6E-3380-89D9-A04DA2E57918}"/>
          </ac:spMkLst>
        </pc:spChg>
        <pc:picChg chg="add mod">
          <ac:chgData name="Maxwell Cook" userId="6270a8f4b8f62cae" providerId="LiveId" clId="{34103857-1B31-7E42-B81B-A148AC13A363}" dt="2024-08-01T05:04:46.603" v="564" actId="1076"/>
          <ac:picMkLst>
            <pc:docMk/>
            <pc:sldMk cId="1391587038" sldId="268"/>
            <ac:picMk id="2" creationId="{585F0A73-A6D7-DCC1-BC35-313588A700E0}"/>
          </ac:picMkLst>
        </pc:picChg>
      </pc:sldChg>
      <pc:sldChg chg="addSp modSp add del">
        <pc:chgData name="Maxwell Cook" userId="6270a8f4b8f62cae" providerId="LiveId" clId="{34103857-1B31-7E42-B81B-A148AC13A363}" dt="2024-08-07T20:54:16.529" v="9805" actId="2696"/>
        <pc:sldMkLst>
          <pc:docMk/>
          <pc:sldMk cId="2325205174" sldId="269"/>
        </pc:sldMkLst>
        <pc:spChg chg="add mod">
          <ac:chgData name="Maxwell Cook" userId="6270a8f4b8f62cae" providerId="LiveId" clId="{34103857-1B31-7E42-B81B-A148AC13A363}" dt="2024-08-07T00:08:40.944" v="5762"/>
          <ac:spMkLst>
            <pc:docMk/>
            <pc:sldMk cId="2325205174" sldId="269"/>
            <ac:spMk id="2" creationId="{1FCA3065-EE22-AF62-8A0D-B65D73AC08E3}"/>
          </ac:spMkLst>
        </pc:spChg>
        <pc:spChg chg="add mod">
          <ac:chgData name="Maxwell Cook" userId="6270a8f4b8f62cae" providerId="LiveId" clId="{34103857-1B31-7E42-B81B-A148AC13A363}" dt="2024-08-07T00:08:40.944" v="5762"/>
          <ac:spMkLst>
            <pc:docMk/>
            <pc:sldMk cId="2325205174" sldId="269"/>
            <ac:spMk id="4" creationId="{E0ED83EF-DCE6-7009-6BC7-3075CFB13553}"/>
          </ac:spMkLst>
        </pc:spChg>
        <pc:spChg chg="add mod">
          <ac:chgData name="Maxwell Cook" userId="6270a8f4b8f62cae" providerId="LiveId" clId="{34103857-1B31-7E42-B81B-A148AC13A363}" dt="2024-08-07T15:15:00.007" v="6667"/>
          <ac:spMkLst>
            <pc:docMk/>
            <pc:sldMk cId="2325205174" sldId="269"/>
            <ac:spMk id="5" creationId="{7C543647-964F-EB08-8FFE-16313A7FDFFB}"/>
          </ac:spMkLst>
        </pc:spChg>
      </pc:sldChg>
      <pc:sldChg chg="addSp delSp modSp new del mod">
        <pc:chgData name="Maxwell Cook" userId="6270a8f4b8f62cae" providerId="LiveId" clId="{34103857-1B31-7E42-B81B-A148AC13A363}" dt="2024-08-01T05:16:10.605" v="762" actId="2696"/>
        <pc:sldMkLst>
          <pc:docMk/>
          <pc:sldMk cId="2755820269" sldId="270"/>
        </pc:sldMkLst>
        <pc:spChg chg="del">
          <ac:chgData name="Maxwell Cook" userId="6270a8f4b8f62cae" providerId="LiveId" clId="{34103857-1B31-7E42-B81B-A148AC13A363}" dt="2024-08-01T05:09:18.645" v="671" actId="478"/>
          <ac:spMkLst>
            <pc:docMk/>
            <pc:sldMk cId="2755820269" sldId="270"/>
            <ac:spMk id="2" creationId="{E100C3F3-5D4F-1E53-6F89-77CC44861AC8}"/>
          </ac:spMkLst>
        </pc:spChg>
        <pc:spChg chg="del">
          <ac:chgData name="Maxwell Cook" userId="6270a8f4b8f62cae" providerId="LiveId" clId="{34103857-1B31-7E42-B81B-A148AC13A363}" dt="2024-08-01T05:09:21.322" v="672" actId="478"/>
          <ac:spMkLst>
            <pc:docMk/>
            <pc:sldMk cId="2755820269" sldId="270"/>
            <ac:spMk id="3" creationId="{84CCB097-FB60-4827-A0FF-0F1192BA86F2}"/>
          </ac:spMkLst>
        </pc:spChg>
        <pc:spChg chg="add mod">
          <ac:chgData name="Maxwell Cook" userId="6270a8f4b8f62cae" providerId="LiveId" clId="{34103857-1B31-7E42-B81B-A148AC13A363}" dt="2024-08-01T05:12:35.086" v="681" actId="478"/>
          <ac:spMkLst>
            <pc:docMk/>
            <pc:sldMk cId="2755820269" sldId="270"/>
            <ac:spMk id="6" creationId="{8BBBA1F2-9188-001C-D7BF-A43CA8F8936D}"/>
          </ac:spMkLst>
        </pc:spChg>
        <pc:picChg chg="add del mod">
          <ac:chgData name="Maxwell Cook" userId="6270a8f4b8f62cae" providerId="LiveId" clId="{34103857-1B31-7E42-B81B-A148AC13A363}" dt="2024-08-01T05:12:35.086" v="681" actId="478"/>
          <ac:picMkLst>
            <pc:docMk/>
            <pc:sldMk cId="2755820269" sldId="270"/>
            <ac:picMk id="4" creationId="{79A0BA12-23AA-B4D8-A852-93C4ED2EFCBE}"/>
          </ac:picMkLst>
        </pc:picChg>
      </pc:sldChg>
      <pc:sldChg chg="addSp delSp modSp new mod setBg modClrScheme chgLayout modNotesTx">
        <pc:chgData name="Maxwell Cook" userId="6270a8f4b8f62cae" providerId="LiveId" clId="{34103857-1B31-7E42-B81B-A148AC13A363}" dt="2024-08-08T20:02:52.049" v="20245" actId="20577"/>
        <pc:sldMkLst>
          <pc:docMk/>
          <pc:sldMk cId="1221138026" sldId="271"/>
        </pc:sldMkLst>
        <pc:spChg chg="add del mod">
          <ac:chgData name="Maxwell Cook" userId="6270a8f4b8f62cae" providerId="LiveId" clId="{34103857-1B31-7E42-B81B-A148AC13A363}" dt="2024-08-08T01:12:36.232" v="10860" actId="478"/>
          <ac:spMkLst>
            <pc:docMk/>
            <pc:sldMk cId="1221138026" sldId="271"/>
            <ac:spMk id="2" creationId="{0A6C0065-C265-B5AB-BAC6-78654D5ADB72}"/>
          </ac:spMkLst>
        </pc:spChg>
        <pc:spChg chg="del mod ord">
          <ac:chgData name="Maxwell Cook" userId="6270a8f4b8f62cae" providerId="LiveId" clId="{34103857-1B31-7E42-B81B-A148AC13A363}" dt="2024-08-01T05:15:05.927" v="729" actId="700"/>
          <ac:spMkLst>
            <pc:docMk/>
            <pc:sldMk cId="1221138026" sldId="271"/>
            <ac:spMk id="2" creationId="{71FA266F-FF83-3EC8-DAAF-99F0CB8ACD57}"/>
          </ac:spMkLst>
        </pc:spChg>
        <pc:spChg chg="add del mod">
          <ac:chgData name="Maxwell Cook" userId="6270a8f4b8f62cae" providerId="LiveId" clId="{34103857-1B31-7E42-B81B-A148AC13A363}" dt="2024-08-08T01:12:40.021" v="10862" actId="478"/>
          <ac:spMkLst>
            <pc:docMk/>
            <pc:sldMk cId="1221138026" sldId="271"/>
            <ac:spMk id="3" creationId="{7B3A1649-A81E-A7D2-207A-9497B6ADDD63}"/>
          </ac:spMkLst>
        </pc:spChg>
        <pc:spChg chg="del mod ord">
          <ac:chgData name="Maxwell Cook" userId="6270a8f4b8f62cae" providerId="LiveId" clId="{34103857-1B31-7E42-B81B-A148AC13A363}" dt="2024-08-01T05:15:05.927" v="729" actId="700"/>
          <ac:spMkLst>
            <pc:docMk/>
            <pc:sldMk cId="1221138026" sldId="271"/>
            <ac:spMk id="3" creationId="{87B174AC-0B0F-411A-9289-45B20A71A932}"/>
          </ac:spMkLst>
        </pc:spChg>
        <pc:spChg chg="add mod ord">
          <ac:chgData name="Maxwell Cook" userId="6270a8f4b8f62cae" providerId="LiveId" clId="{34103857-1B31-7E42-B81B-A148AC13A363}" dt="2024-08-07T00:08:40.944" v="5762"/>
          <ac:spMkLst>
            <pc:docMk/>
            <pc:sldMk cId="1221138026" sldId="271"/>
            <ac:spMk id="4" creationId="{44952E90-8BEE-B984-8728-BA639517EBF0}"/>
          </ac:spMkLst>
        </pc:spChg>
        <pc:spChg chg="add mod ord">
          <ac:chgData name="Maxwell Cook" userId="6270a8f4b8f62cae" providerId="LiveId" clId="{34103857-1B31-7E42-B81B-A148AC13A363}" dt="2024-08-07T00:36:07.184" v="6043" actId="255"/>
          <ac:spMkLst>
            <pc:docMk/>
            <pc:sldMk cId="1221138026" sldId="271"/>
            <ac:spMk id="5" creationId="{AC233A00-B963-005F-E7B1-C448BF172BB9}"/>
          </ac:spMkLst>
        </pc:spChg>
        <pc:spChg chg="add del mod">
          <ac:chgData name="Maxwell Cook" userId="6270a8f4b8f62cae" providerId="LiveId" clId="{34103857-1B31-7E42-B81B-A148AC13A363}" dt="2024-08-07T00:31:51.847" v="6033" actId="478"/>
          <ac:spMkLst>
            <pc:docMk/>
            <pc:sldMk cId="1221138026" sldId="271"/>
            <ac:spMk id="6" creationId="{F181FF4F-7959-C20A-1BF1-8BE94EA19744}"/>
          </ac:spMkLst>
        </pc:spChg>
        <pc:spChg chg="add mod">
          <ac:chgData name="Maxwell Cook" userId="6270a8f4b8f62cae" providerId="LiveId" clId="{34103857-1B31-7E42-B81B-A148AC13A363}" dt="2024-08-07T00:32:18.373" v="6039" actId="167"/>
          <ac:spMkLst>
            <pc:docMk/>
            <pc:sldMk cId="1221138026" sldId="271"/>
            <ac:spMk id="7" creationId="{C36D4680-9A53-FBD2-474C-5FBBC9707184}"/>
          </ac:spMkLst>
        </pc:spChg>
        <pc:spChg chg="add del mod">
          <ac:chgData name="Maxwell Cook" userId="6270a8f4b8f62cae" providerId="LiveId" clId="{34103857-1B31-7E42-B81B-A148AC13A363}" dt="2024-08-08T01:12:37.911" v="10861" actId="478"/>
          <ac:spMkLst>
            <pc:docMk/>
            <pc:sldMk cId="1221138026" sldId="271"/>
            <ac:spMk id="8" creationId="{C2B2AE85-910B-B40F-220B-958253AB1D2C}"/>
          </ac:spMkLst>
        </pc:spChg>
      </pc:sldChg>
      <pc:sldChg chg="addSp delSp modSp new del mod">
        <pc:chgData name="Maxwell Cook" userId="6270a8f4b8f62cae" providerId="LiveId" clId="{34103857-1B31-7E42-B81B-A148AC13A363}" dt="2024-08-01T05:23:25.809" v="1123" actId="2696"/>
        <pc:sldMkLst>
          <pc:docMk/>
          <pc:sldMk cId="363171919" sldId="272"/>
        </pc:sldMkLst>
        <pc:spChg chg="del">
          <ac:chgData name="Maxwell Cook" userId="6270a8f4b8f62cae" providerId="LiveId" clId="{34103857-1B31-7E42-B81B-A148AC13A363}" dt="2024-08-01T05:20:58.883" v="1114" actId="478"/>
          <ac:spMkLst>
            <pc:docMk/>
            <pc:sldMk cId="363171919" sldId="272"/>
            <ac:spMk id="2" creationId="{D2132E0C-8A6F-F5F4-8C34-AD9B974561DC}"/>
          </ac:spMkLst>
        </pc:spChg>
        <pc:spChg chg="del">
          <ac:chgData name="Maxwell Cook" userId="6270a8f4b8f62cae" providerId="LiveId" clId="{34103857-1B31-7E42-B81B-A148AC13A363}" dt="2024-08-01T05:20:57.966" v="1113" actId="478"/>
          <ac:spMkLst>
            <pc:docMk/>
            <pc:sldMk cId="363171919" sldId="272"/>
            <ac:spMk id="3" creationId="{796A2ED0-FB79-D431-F73B-1F497766952E}"/>
          </ac:spMkLst>
        </pc:spChg>
        <pc:picChg chg="add del mod">
          <ac:chgData name="Maxwell Cook" userId="6270a8f4b8f62cae" providerId="LiveId" clId="{34103857-1B31-7E42-B81B-A148AC13A363}" dt="2024-08-01T05:23:20.950" v="1122" actId="478"/>
          <ac:picMkLst>
            <pc:docMk/>
            <pc:sldMk cId="363171919" sldId="272"/>
            <ac:picMk id="5" creationId="{2E064FBA-7550-BF87-DB1F-6993BFEA1D5D}"/>
          </ac:picMkLst>
        </pc:picChg>
      </pc:sldChg>
      <pc:sldChg chg="addSp delSp modSp new del mod ord modNotesTx">
        <pc:chgData name="Maxwell Cook" userId="6270a8f4b8f62cae" providerId="LiveId" clId="{34103857-1B31-7E42-B81B-A148AC13A363}" dt="2024-08-07T00:22:26.619" v="5902" actId="2696"/>
        <pc:sldMkLst>
          <pc:docMk/>
          <pc:sldMk cId="430916408" sldId="272"/>
        </pc:sldMkLst>
        <pc:spChg chg="del">
          <ac:chgData name="Maxwell Cook" userId="6270a8f4b8f62cae" providerId="LiveId" clId="{34103857-1B31-7E42-B81B-A148AC13A363}" dt="2024-08-01T16:43:00.316" v="1219" actId="478"/>
          <ac:spMkLst>
            <pc:docMk/>
            <pc:sldMk cId="430916408" sldId="272"/>
            <ac:spMk id="2" creationId="{4B400927-2960-AB72-800D-E283703E98B4}"/>
          </ac:spMkLst>
        </pc:spChg>
        <pc:spChg chg="add mod">
          <ac:chgData name="Maxwell Cook" userId="6270a8f4b8f62cae" providerId="LiveId" clId="{34103857-1B31-7E42-B81B-A148AC13A363}" dt="2024-08-07T00:08:40.944" v="5762"/>
          <ac:spMkLst>
            <pc:docMk/>
            <pc:sldMk cId="430916408" sldId="272"/>
            <ac:spMk id="2" creationId="{4CFB9D10-1ADA-151D-CC56-548467DB7F26}"/>
          </ac:spMkLst>
        </pc:spChg>
        <pc:spChg chg="add mod">
          <ac:chgData name="Maxwell Cook" userId="6270a8f4b8f62cae" providerId="LiveId" clId="{34103857-1B31-7E42-B81B-A148AC13A363}" dt="2024-08-07T00:08:40.944" v="5762"/>
          <ac:spMkLst>
            <pc:docMk/>
            <pc:sldMk cId="430916408" sldId="272"/>
            <ac:spMk id="3" creationId="{298128F2-798D-75E3-B6BB-ECA4E950AC60}"/>
          </ac:spMkLst>
        </pc:spChg>
        <pc:spChg chg="del">
          <ac:chgData name="Maxwell Cook" userId="6270a8f4b8f62cae" providerId="LiveId" clId="{34103857-1B31-7E42-B81B-A148AC13A363}" dt="2024-08-01T16:43:04.933" v="1220" actId="478"/>
          <ac:spMkLst>
            <pc:docMk/>
            <pc:sldMk cId="430916408" sldId="272"/>
            <ac:spMk id="3" creationId="{8AA8031E-B988-9EC2-0344-315E9B0C64A7}"/>
          </ac:spMkLst>
        </pc:spChg>
        <pc:spChg chg="add mod">
          <ac:chgData name="Maxwell Cook" userId="6270a8f4b8f62cae" providerId="LiveId" clId="{34103857-1B31-7E42-B81B-A148AC13A363}" dt="2024-08-06T14:54:23.281" v="5300" actId="1076"/>
          <ac:spMkLst>
            <pc:docMk/>
            <pc:sldMk cId="430916408" sldId="272"/>
            <ac:spMk id="4" creationId="{FBA71CB2-F822-BD3B-D5AF-2FD676FD0C29}"/>
          </ac:spMkLst>
        </pc:spChg>
        <pc:spChg chg="add mod">
          <ac:chgData name="Maxwell Cook" userId="6270a8f4b8f62cae" providerId="LiveId" clId="{34103857-1B31-7E42-B81B-A148AC13A363}" dt="2024-08-06T14:54:41.416" v="5303" actId="255"/>
          <ac:spMkLst>
            <pc:docMk/>
            <pc:sldMk cId="430916408" sldId="272"/>
            <ac:spMk id="6" creationId="{CDB9CFBF-CD0C-A6C7-B402-5B3613E82306}"/>
          </ac:spMkLst>
        </pc:spChg>
        <pc:spChg chg="add mod">
          <ac:chgData name="Maxwell Cook" userId="6270a8f4b8f62cae" providerId="LiveId" clId="{34103857-1B31-7E42-B81B-A148AC13A363}" dt="2024-08-06T14:54:25.890" v="5301" actId="1076"/>
          <ac:spMkLst>
            <pc:docMk/>
            <pc:sldMk cId="430916408" sldId="272"/>
            <ac:spMk id="8" creationId="{2AD87E4A-2639-624E-5EC6-813047E33D3A}"/>
          </ac:spMkLst>
        </pc:spChg>
        <pc:picChg chg="add mod">
          <ac:chgData name="Maxwell Cook" userId="6270a8f4b8f62cae" providerId="LiveId" clId="{34103857-1B31-7E42-B81B-A148AC13A363}" dt="2024-08-01T20:33:17.818" v="4327" actId="1076"/>
          <ac:picMkLst>
            <pc:docMk/>
            <pc:sldMk cId="430916408" sldId="272"/>
            <ac:picMk id="1026" creationId="{102BCB39-3C95-53AC-A7B6-44A381B46B43}"/>
          </ac:picMkLst>
        </pc:picChg>
      </pc:sldChg>
      <pc:sldChg chg="addSp delSp modSp new del mod">
        <pc:chgData name="Maxwell Cook" userId="6270a8f4b8f62cae" providerId="LiveId" clId="{34103857-1B31-7E42-B81B-A148AC13A363}" dt="2024-08-01T05:25:24.783" v="1200" actId="2696"/>
        <pc:sldMkLst>
          <pc:docMk/>
          <pc:sldMk cId="937771447" sldId="272"/>
        </pc:sldMkLst>
        <pc:spChg chg="del">
          <ac:chgData name="Maxwell Cook" userId="6270a8f4b8f62cae" providerId="LiveId" clId="{34103857-1B31-7E42-B81B-A148AC13A363}" dt="2024-08-01T05:24:20.287" v="1149" actId="478"/>
          <ac:spMkLst>
            <pc:docMk/>
            <pc:sldMk cId="937771447" sldId="272"/>
            <ac:spMk id="2" creationId="{0ED6E6B8-87FD-10F6-6620-E133F8B11AD5}"/>
          </ac:spMkLst>
        </pc:spChg>
        <pc:spChg chg="del">
          <ac:chgData name="Maxwell Cook" userId="6270a8f4b8f62cae" providerId="LiveId" clId="{34103857-1B31-7E42-B81B-A148AC13A363}" dt="2024-08-01T05:24:19.235" v="1148" actId="478"/>
          <ac:spMkLst>
            <pc:docMk/>
            <pc:sldMk cId="937771447" sldId="272"/>
            <ac:spMk id="3" creationId="{E4ACD0A0-B2BC-24FF-7A09-9CD163D616D0}"/>
          </ac:spMkLst>
        </pc:spChg>
        <pc:spChg chg="add del mod">
          <ac:chgData name="Maxwell Cook" userId="6270a8f4b8f62cae" providerId="LiveId" clId="{34103857-1B31-7E42-B81B-A148AC13A363}" dt="2024-08-01T05:24:52.540" v="1151" actId="478"/>
          <ac:spMkLst>
            <pc:docMk/>
            <pc:sldMk cId="937771447" sldId="272"/>
            <ac:spMk id="4" creationId="{ADA67DE1-6C56-B10C-0417-9FBCCFA8B015}"/>
          </ac:spMkLst>
        </pc:spChg>
        <pc:spChg chg="add del mod">
          <ac:chgData name="Maxwell Cook" userId="6270a8f4b8f62cae" providerId="LiveId" clId="{34103857-1B31-7E42-B81B-A148AC13A363}" dt="2024-08-01T05:25:21.262" v="1198" actId="478"/>
          <ac:spMkLst>
            <pc:docMk/>
            <pc:sldMk cId="937771447" sldId="272"/>
            <ac:spMk id="7" creationId="{5A160D02-AB70-CF44-C262-D53EE1EE36E4}"/>
          </ac:spMkLst>
        </pc:spChg>
        <pc:picChg chg="add del mod">
          <ac:chgData name="Maxwell Cook" userId="6270a8f4b8f62cae" providerId="LiveId" clId="{34103857-1B31-7E42-B81B-A148AC13A363}" dt="2024-08-01T05:25:22.321" v="1199" actId="478"/>
          <ac:picMkLst>
            <pc:docMk/>
            <pc:sldMk cId="937771447" sldId="272"/>
            <ac:picMk id="6" creationId="{39B25AFA-75BA-1868-C4D3-DAF9CE348C09}"/>
          </ac:picMkLst>
        </pc:picChg>
      </pc:sldChg>
      <pc:sldChg chg="addSp delSp modSp add mod ord modAnim modNotesTx">
        <pc:chgData name="Maxwell Cook" userId="6270a8f4b8f62cae" providerId="LiveId" clId="{34103857-1B31-7E42-B81B-A148AC13A363}" dt="2024-08-08T16:33:50.656" v="18421" actId="20577"/>
        <pc:sldMkLst>
          <pc:docMk/>
          <pc:sldMk cId="1435965166" sldId="273"/>
        </pc:sldMkLst>
        <pc:spChg chg="del">
          <ac:chgData name="Maxwell Cook" userId="6270a8f4b8f62cae" providerId="LiveId" clId="{34103857-1B31-7E42-B81B-A148AC13A363}" dt="2024-08-07T01:07:27.791" v="6638" actId="478"/>
          <ac:spMkLst>
            <pc:docMk/>
            <pc:sldMk cId="1435965166" sldId="273"/>
            <ac:spMk id="2" creationId="{BDC46E39-ECE3-F698-99B5-F9800E16630D}"/>
          </ac:spMkLst>
        </pc:spChg>
        <pc:spChg chg="add mod">
          <ac:chgData name="Maxwell Cook" userId="6270a8f4b8f62cae" providerId="LiveId" clId="{34103857-1B31-7E42-B81B-A148AC13A363}" dt="2024-08-07T01:07:35.374" v="6642" actId="1076"/>
          <ac:spMkLst>
            <pc:docMk/>
            <pc:sldMk cId="1435965166" sldId="273"/>
            <ac:spMk id="3" creationId="{187B222B-FDD2-14E0-6DDC-6F0423126DD8}"/>
          </ac:spMkLst>
        </pc:spChg>
        <pc:spChg chg="add mod">
          <ac:chgData name="Maxwell Cook" userId="6270a8f4b8f62cae" providerId="LiveId" clId="{34103857-1B31-7E42-B81B-A148AC13A363}" dt="2024-08-07T00:08:40.944" v="5762"/>
          <ac:spMkLst>
            <pc:docMk/>
            <pc:sldMk cId="1435965166" sldId="273"/>
            <ac:spMk id="4" creationId="{28CAA5DA-864F-5628-9304-38D720E75B58}"/>
          </ac:spMkLst>
        </pc:spChg>
        <pc:spChg chg="add mod">
          <ac:chgData name="Maxwell Cook" userId="6270a8f4b8f62cae" providerId="LiveId" clId="{34103857-1B31-7E42-B81B-A148AC13A363}" dt="2024-08-07T00:08:40.944" v="5762"/>
          <ac:spMkLst>
            <pc:docMk/>
            <pc:sldMk cId="1435965166" sldId="273"/>
            <ac:spMk id="7" creationId="{BA915AC0-9544-CFD3-BBFE-6BA5EA3428D2}"/>
          </ac:spMkLst>
        </pc:spChg>
        <pc:spChg chg="add del mod">
          <ac:chgData name="Maxwell Cook" userId="6270a8f4b8f62cae" providerId="LiveId" clId="{34103857-1B31-7E42-B81B-A148AC13A363}" dt="2024-08-07T01:07:29.150" v="6639" actId="478"/>
          <ac:spMkLst>
            <pc:docMk/>
            <pc:sldMk cId="1435965166" sldId="273"/>
            <ac:spMk id="10" creationId="{3CF3C5A3-760F-A49C-71F7-9C05DD1C8508}"/>
          </ac:spMkLst>
        </pc:spChg>
        <pc:spChg chg="add mod">
          <ac:chgData name="Maxwell Cook" userId="6270a8f4b8f62cae" providerId="LiveId" clId="{34103857-1B31-7E42-B81B-A148AC13A363}" dt="2024-08-01T17:11:50.419" v="1450" actId="1076"/>
          <ac:spMkLst>
            <pc:docMk/>
            <pc:sldMk cId="1435965166" sldId="273"/>
            <ac:spMk id="11" creationId="{3D9D2826-5D5E-31B0-8C2B-EA935F52B346}"/>
          </ac:spMkLst>
        </pc:spChg>
        <pc:spChg chg="add mod">
          <ac:chgData name="Maxwell Cook" userId="6270a8f4b8f62cae" providerId="LiveId" clId="{34103857-1B31-7E42-B81B-A148AC13A363}" dt="2024-08-07T15:15:00.007" v="6667"/>
          <ac:spMkLst>
            <pc:docMk/>
            <pc:sldMk cId="1435965166" sldId="273"/>
            <ac:spMk id="12" creationId="{FD817D3D-7BE4-30B1-A5DE-E9EBC76285FB}"/>
          </ac:spMkLst>
        </pc:spChg>
        <pc:spChg chg="add mod">
          <ac:chgData name="Maxwell Cook" userId="6270a8f4b8f62cae" providerId="LiveId" clId="{34103857-1B31-7E42-B81B-A148AC13A363}" dt="2024-08-07T20:52:03.927" v="9555"/>
          <ac:spMkLst>
            <pc:docMk/>
            <pc:sldMk cId="1435965166" sldId="273"/>
            <ac:spMk id="13" creationId="{C237EAF5-87CC-9F83-ED1C-6F2FF067E1C7}"/>
          </ac:spMkLst>
        </pc:spChg>
        <pc:spChg chg="add mod">
          <ac:chgData name="Maxwell Cook" userId="6270a8f4b8f62cae" providerId="LiveId" clId="{34103857-1B31-7E42-B81B-A148AC13A363}" dt="2024-08-08T16:29:23.876" v="17908" actId="20577"/>
          <ac:spMkLst>
            <pc:docMk/>
            <pc:sldMk cId="1435965166" sldId="273"/>
            <ac:spMk id="14" creationId="{9371599C-C61C-059C-F2B8-4D3BA4CFB307}"/>
          </ac:spMkLst>
        </pc:spChg>
        <pc:spChg chg="add mod">
          <ac:chgData name="Maxwell Cook" userId="6270a8f4b8f62cae" providerId="LiveId" clId="{34103857-1B31-7E42-B81B-A148AC13A363}" dt="2024-08-01T17:12:12.800" v="1471" actId="1076"/>
          <ac:spMkLst>
            <pc:docMk/>
            <pc:sldMk cId="1435965166" sldId="273"/>
            <ac:spMk id="18" creationId="{1AEAFB6C-5831-7A3F-CBC7-5AD087108312}"/>
          </ac:spMkLst>
        </pc:spChg>
        <pc:picChg chg="mod">
          <ac:chgData name="Maxwell Cook" userId="6270a8f4b8f62cae" providerId="LiveId" clId="{34103857-1B31-7E42-B81B-A148AC13A363}" dt="2024-08-07T20:52:07.207" v="9556" actId="1076"/>
          <ac:picMkLst>
            <pc:docMk/>
            <pc:sldMk cId="1435965166" sldId="273"/>
            <ac:picMk id="5" creationId="{359B796E-3B2E-180B-B496-3C8B3A3DBC38}"/>
          </ac:picMkLst>
        </pc:picChg>
        <pc:picChg chg="add mod">
          <ac:chgData name="Maxwell Cook" userId="6270a8f4b8f62cae" providerId="LiveId" clId="{34103857-1B31-7E42-B81B-A148AC13A363}" dt="2024-08-08T16:29:10.865" v="17905" actId="1076"/>
          <ac:picMkLst>
            <pc:docMk/>
            <pc:sldMk cId="1435965166" sldId="273"/>
            <ac:picMk id="2050" creationId="{7F7E878C-ADC1-9BED-AB76-A14FD7B2843B}"/>
          </ac:picMkLst>
        </pc:picChg>
        <pc:cxnChg chg="add mod">
          <ac:chgData name="Maxwell Cook" userId="6270a8f4b8f62cae" providerId="LiveId" clId="{34103857-1B31-7E42-B81B-A148AC13A363}" dt="2024-08-01T17:11:55.685" v="1451" actId="14100"/>
          <ac:cxnSpMkLst>
            <pc:docMk/>
            <pc:sldMk cId="1435965166" sldId="273"/>
            <ac:cxnSpMk id="6" creationId="{87CE9BEB-D94D-2561-A2F6-876C479B382B}"/>
          </ac:cxnSpMkLst>
        </pc:cxnChg>
        <pc:cxnChg chg="add mod">
          <ac:chgData name="Maxwell Cook" userId="6270a8f4b8f62cae" providerId="LiveId" clId="{34103857-1B31-7E42-B81B-A148AC13A363}" dt="2024-08-08T16:29:14.564" v="17906" actId="14100"/>
          <ac:cxnSpMkLst>
            <pc:docMk/>
            <pc:sldMk cId="1435965166" sldId="273"/>
            <ac:cxnSpMk id="8" creationId="{1DD0E853-75CC-3DD9-6930-A7A036953FCC}"/>
          </ac:cxnSpMkLst>
        </pc:cxnChg>
        <pc:cxnChg chg="add mod">
          <ac:chgData name="Maxwell Cook" userId="6270a8f4b8f62cae" providerId="LiveId" clId="{34103857-1B31-7E42-B81B-A148AC13A363}" dt="2024-08-01T17:12:24.846" v="1474" actId="14100"/>
          <ac:cxnSpMkLst>
            <pc:docMk/>
            <pc:sldMk cId="1435965166" sldId="273"/>
            <ac:cxnSpMk id="19" creationId="{C2BF1226-71D5-C6B7-8839-F04628F780E9}"/>
          </ac:cxnSpMkLst>
        </pc:cxnChg>
      </pc:sldChg>
      <pc:sldChg chg="addSp delSp modSp add mod ord modNotesTx">
        <pc:chgData name="Maxwell Cook" userId="6270a8f4b8f62cae" providerId="LiveId" clId="{34103857-1B31-7E42-B81B-A148AC13A363}" dt="2024-08-08T15:42:34.997" v="13717" actId="20577"/>
        <pc:sldMkLst>
          <pc:docMk/>
          <pc:sldMk cId="2024923726" sldId="274"/>
        </pc:sldMkLst>
        <pc:spChg chg="add mod">
          <ac:chgData name="Maxwell Cook" userId="6270a8f4b8f62cae" providerId="LiveId" clId="{34103857-1B31-7E42-B81B-A148AC13A363}" dt="2024-08-07T00:08:40.944" v="5762"/>
          <ac:spMkLst>
            <pc:docMk/>
            <pc:sldMk cId="2024923726" sldId="274"/>
            <ac:spMk id="2" creationId="{C04E36C0-C9CD-71DA-8EE5-7EF5716B05C5}"/>
          </ac:spMkLst>
        </pc:spChg>
        <pc:spChg chg="add del">
          <ac:chgData name="Maxwell Cook" userId="6270a8f4b8f62cae" providerId="LiveId" clId="{34103857-1B31-7E42-B81B-A148AC13A363}" dt="2024-08-01T17:27:43.951" v="1530" actId="478"/>
          <ac:spMkLst>
            <pc:docMk/>
            <pc:sldMk cId="2024923726" sldId="274"/>
            <ac:spMk id="3" creationId="{E52B2103-B495-9730-AF51-18CDFFD98452}"/>
          </ac:spMkLst>
        </pc:spChg>
        <pc:spChg chg="add mod">
          <ac:chgData name="Maxwell Cook" userId="6270a8f4b8f62cae" providerId="LiveId" clId="{34103857-1B31-7E42-B81B-A148AC13A363}" dt="2024-08-07T00:08:40.944" v="5762"/>
          <ac:spMkLst>
            <pc:docMk/>
            <pc:sldMk cId="2024923726" sldId="274"/>
            <ac:spMk id="3" creationId="{F43668BE-FD96-F434-0DBE-DA066B173E33}"/>
          </ac:spMkLst>
        </pc:spChg>
        <pc:spChg chg="mod">
          <ac:chgData name="Maxwell Cook" userId="6270a8f4b8f62cae" providerId="LiveId" clId="{34103857-1B31-7E42-B81B-A148AC13A363}" dt="2024-08-07T00:26:46.958" v="5923" actId="207"/>
          <ac:spMkLst>
            <pc:docMk/>
            <pc:sldMk cId="2024923726" sldId="274"/>
            <ac:spMk id="4" creationId="{FBA71CB2-F822-BD3B-D5AF-2FD676FD0C29}"/>
          </ac:spMkLst>
        </pc:spChg>
        <pc:spChg chg="add del mod">
          <ac:chgData name="Maxwell Cook" userId="6270a8f4b8f62cae" providerId="LiveId" clId="{34103857-1B31-7E42-B81B-A148AC13A363}" dt="2024-08-07T00:37:53.988" v="6062" actId="478"/>
          <ac:spMkLst>
            <pc:docMk/>
            <pc:sldMk cId="2024923726" sldId="274"/>
            <ac:spMk id="5" creationId="{AE1335C6-E1ED-B634-3FBE-8A12AD39AFF4}"/>
          </ac:spMkLst>
        </pc:spChg>
        <pc:spChg chg="add mod">
          <ac:chgData name="Maxwell Cook" userId="6270a8f4b8f62cae" providerId="LiveId" clId="{34103857-1B31-7E42-B81B-A148AC13A363}" dt="2024-08-07T15:15:30.106" v="6673" actId="207"/>
          <ac:spMkLst>
            <pc:docMk/>
            <pc:sldMk cId="2024923726" sldId="274"/>
            <ac:spMk id="6" creationId="{0EABF025-84FB-F51F-E426-201CA45871F8}"/>
          </ac:spMkLst>
        </pc:spChg>
        <pc:spChg chg="add del mod">
          <ac:chgData name="Maxwell Cook" userId="6270a8f4b8f62cae" providerId="LiveId" clId="{34103857-1B31-7E42-B81B-A148AC13A363}" dt="2024-08-06T14:53:50.885" v="5294" actId="478"/>
          <ac:spMkLst>
            <pc:docMk/>
            <pc:sldMk cId="2024923726" sldId="274"/>
            <ac:spMk id="7" creationId="{7A47B66A-BD2B-A5A0-25E4-8FBA15EAC532}"/>
          </ac:spMkLst>
        </pc:spChg>
        <pc:spChg chg="add mod">
          <ac:chgData name="Maxwell Cook" userId="6270a8f4b8f62cae" providerId="LiveId" clId="{34103857-1B31-7E42-B81B-A148AC13A363}" dt="2024-08-01T19:12:20.471" v="3334"/>
          <ac:spMkLst>
            <pc:docMk/>
            <pc:sldMk cId="2024923726" sldId="274"/>
            <ac:spMk id="8" creationId="{8EF11361-2734-0B51-A707-1280FE325437}"/>
          </ac:spMkLst>
        </pc:spChg>
        <pc:spChg chg="add mod">
          <ac:chgData name="Maxwell Cook" userId="6270a8f4b8f62cae" providerId="LiveId" clId="{34103857-1B31-7E42-B81B-A148AC13A363}" dt="2024-08-07T00:37:58.734" v="6064" actId="167"/>
          <ac:spMkLst>
            <pc:docMk/>
            <pc:sldMk cId="2024923726" sldId="274"/>
            <ac:spMk id="8" creationId="{945FEB67-BB00-4FEC-A31D-4206F02AC95E}"/>
          </ac:spMkLst>
        </pc:spChg>
        <pc:spChg chg="add mod">
          <ac:chgData name="Maxwell Cook" userId="6270a8f4b8f62cae" providerId="LiveId" clId="{34103857-1B31-7E42-B81B-A148AC13A363}" dt="2024-08-07T15:15:00.007" v="6667"/>
          <ac:spMkLst>
            <pc:docMk/>
            <pc:sldMk cId="2024923726" sldId="274"/>
            <ac:spMk id="9" creationId="{4652BD19-9CBA-1634-D97F-337DDBFE2714}"/>
          </ac:spMkLst>
        </pc:spChg>
        <pc:spChg chg="add mod">
          <ac:chgData name="Maxwell Cook" userId="6270a8f4b8f62cae" providerId="LiveId" clId="{34103857-1B31-7E42-B81B-A148AC13A363}" dt="2024-08-07T00:30:27.385" v="5974" actId="1076"/>
          <ac:spMkLst>
            <pc:docMk/>
            <pc:sldMk cId="2024923726" sldId="274"/>
            <ac:spMk id="10" creationId="{623FAAC1-BB2D-BDAF-0EE0-989066EB18AE}"/>
          </ac:spMkLst>
        </pc:spChg>
        <pc:picChg chg="del">
          <ac:chgData name="Maxwell Cook" userId="6270a8f4b8f62cae" providerId="LiveId" clId="{34103857-1B31-7E42-B81B-A148AC13A363}" dt="2024-08-01T17:20:46.502" v="1500" actId="478"/>
          <ac:picMkLst>
            <pc:docMk/>
            <pc:sldMk cId="2024923726" sldId="274"/>
            <ac:picMk id="1026" creationId="{102BCB39-3C95-53AC-A7B6-44A381B46B43}"/>
          </ac:picMkLst>
        </pc:picChg>
        <pc:picChg chg="add mod">
          <ac:chgData name="Maxwell Cook" userId="6270a8f4b8f62cae" providerId="LiveId" clId="{34103857-1B31-7E42-B81B-A148AC13A363}" dt="2024-08-07T15:23:40.365" v="6849" actId="1036"/>
          <ac:picMkLst>
            <pc:docMk/>
            <pc:sldMk cId="2024923726" sldId="274"/>
            <ac:picMk id="4098" creationId="{DEDB0289-BBB2-72A2-D485-4170D7610AF4}"/>
          </ac:picMkLst>
        </pc:picChg>
      </pc:sldChg>
      <pc:sldChg chg="addSp delSp modSp add del mod ord delAnim modAnim">
        <pc:chgData name="Maxwell Cook" userId="6270a8f4b8f62cae" providerId="LiveId" clId="{34103857-1B31-7E42-B81B-A148AC13A363}" dt="2024-08-08T16:31:31.604" v="17968" actId="2696"/>
        <pc:sldMkLst>
          <pc:docMk/>
          <pc:sldMk cId="2137976985" sldId="275"/>
        </pc:sldMkLst>
        <pc:spChg chg="add mod">
          <ac:chgData name="Maxwell Cook" userId="6270a8f4b8f62cae" providerId="LiveId" clId="{34103857-1B31-7E42-B81B-A148AC13A363}" dt="2024-08-07T00:08:40.944" v="5762"/>
          <ac:spMkLst>
            <pc:docMk/>
            <pc:sldMk cId="2137976985" sldId="275"/>
            <ac:spMk id="2" creationId="{F88DBD2E-D4D2-9D2E-833F-11CC81708556}"/>
          </ac:spMkLst>
        </pc:spChg>
        <pc:spChg chg="del">
          <ac:chgData name="Maxwell Cook" userId="6270a8f4b8f62cae" providerId="LiveId" clId="{34103857-1B31-7E42-B81B-A148AC13A363}" dt="2024-08-01T17:39:59.012" v="1700" actId="478"/>
          <ac:spMkLst>
            <pc:docMk/>
            <pc:sldMk cId="2137976985" sldId="275"/>
            <ac:spMk id="3" creationId="{518B4C7C-27D7-8B89-74FE-8EBD0A4A351E}"/>
          </ac:spMkLst>
        </pc:spChg>
        <pc:spChg chg="add mod">
          <ac:chgData name="Maxwell Cook" userId="6270a8f4b8f62cae" providerId="LiveId" clId="{34103857-1B31-7E42-B81B-A148AC13A363}" dt="2024-08-07T00:08:40.944" v="5762"/>
          <ac:spMkLst>
            <pc:docMk/>
            <pc:sldMk cId="2137976985" sldId="275"/>
            <ac:spMk id="3" creationId="{9430C082-7228-65F8-FA5E-BF87E5694D29}"/>
          </ac:spMkLst>
        </pc:spChg>
        <pc:spChg chg="add del mod">
          <ac:chgData name="Maxwell Cook" userId="6270a8f4b8f62cae" providerId="LiveId" clId="{34103857-1B31-7E42-B81B-A148AC13A363}" dt="2024-08-01T17:39:58.028" v="1699" actId="478"/>
          <ac:spMkLst>
            <pc:docMk/>
            <pc:sldMk cId="2137976985" sldId="275"/>
            <ac:spMk id="4" creationId="{090E199B-A834-7A8F-5E76-C1B03B24B5F9}"/>
          </ac:spMkLst>
        </pc:spChg>
        <pc:spChg chg="add mod">
          <ac:chgData name="Maxwell Cook" userId="6270a8f4b8f62cae" providerId="LiveId" clId="{34103857-1B31-7E42-B81B-A148AC13A363}" dt="2024-08-07T15:15:00.007" v="6667"/>
          <ac:spMkLst>
            <pc:docMk/>
            <pc:sldMk cId="2137976985" sldId="275"/>
            <ac:spMk id="4" creationId="{C9BD0510-A69F-8177-0292-7C543D9D5B24}"/>
          </ac:spMkLst>
        </pc:spChg>
        <pc:spChg chg="add del mod">
          <ac:chgData name="Maxwell Cook" userId="6270a8f4b8f62cae" providerId="LiveId" clId="{34103857-1B31-7E42-B81B-A148AC13A363}" dt="2024-08-01T17:40:31.338" v="1706"/>
          <ac:spMkLst>
            <pc:docMk/>
            <pc:sldMk cId="2137976985" sldId="275"/>
            <ac:spMk id="6" creationId="{61721314-D164-FD95-0522-B147107F44F3}"/>
          </ac:spMkLst>
        </pc:spChg>
        <pc:spChg chg="add mod">
          <ac:chgData name="Maxwell Cook" userId="6270a8f4b8f62cae" providerId="LiveId" clId="{34103857-1B31-7E42-B81B-A148AC13A363}" dt="2024-08-01T17:48:35.775" v="2136" actId="255"/>
          <ac:spMkLst>
            <pc:docMk/>
            <pc:sldMk cId="2137976985" sldId="275"/>
            <ac:spMk id="8" creationId="{AD851E1D-7015-82D4-B10D-E486BBF53EEC}"/>
          </ac:spMkLst>
        </pc:spChg>
        <pc:spChg chg="add mod">
          <ac:chgData name="Maxwell Cook" userId="6270a8f4b8f62cae" providerId="LiveId" clId="{34103857-1B31-7E42-B81B-A148AC13A363}" dt="2024-08-01T17:48:43.176" v="2147" actId="20577"/>
          <ac:spMkLst>
            <pc:docMk/>
            <pc:sldMk cId="2137976985" sldId="275"/>
            <ac:spMk id="9" creationId="{EFA8ABEE-F871-8616-D34E-75BC3503D604}"/>
          </ac:spMkLst>
        </pc:spChg>
        <pc:spChg chg="del mod">
          <ac:chgData name="Maxwell Cook" userId="6270a8f4b8f62cae" providerId="LiveId" clId="{34103857-1B31-7E42-B81B-A148AC13A363}" dt="2024-08-01T17:39:54.375" v="1697" actId="478"/>
          <ac:spMkLst>
            <pc:docMk/>
            <pc:sldMk cId="2137976985" sldId="275"/>
            <ac:spMk id="10" creationId="{1B346870-676F-955B-53C0-5363BF0FDC06}"/>
          </ac:spMkLst>
        </pc:spChg>
        <pc:spChg chg="add mod">
          <ac:chgData name="Maxwell Cook" userId="6270a8f4b8f62cae" providerId="LiveId" clId="{34103857-1B31-7E42-B81B-A148AC13A363}" dt="2024-08-01T17:48:53.972" v="2150" actId="1076"/>
          <ac:spMkLst>
            <pc:docMk/>
            <pc:sldMk cId="2137976985" sldId="275"/>
            <ac:spMk id="11" creationId="{316C50F1-D717-7733-EDAC-0C099A15A58A}"/>
          </ac:spMkLst>
        </pc:spChg>
        <pc:spChg chg="add mod">
          <ac:chgData name="Maxwell Cook" userId="6270a8f4b8f62cae" providerId="LiveId" clId="{34103857-1B31-7E42-B81B-A148AC13A363}" dt="2024-08-01T17:48:57.191" v="2151" actId="1076"/>
          <ac:spMkLst>
            <pc:docMk/>
            <pc:sldMk cId="2137976985" sldId="275"/>
            <ac:spMk id="12" creationId="{CC239D88-F5F5-B737-C804-EFBDCEEAC3F7}"/>
          </ac:spMkLst>
        </pc:spChg>
        <pc:spChg chg="add mod">
          <ac:chgData name="Maxwell Cook" userId="6270a8f4b8f62cae" providerId="LiveId" clId="{34103857-1B31-7E42-B81B-A148AC13A363}" dt="2024-08-01T17:49:00.860" v="2152" actId="1076"/>
          <ac:spMkLst>
            <pc:docMk/>
            <pc:sldMk cId="2137976985" sldId="275"/>
            <ac:spMk id="13" creationId="{A60AF87E-4ECA-B4D8-73B8-0579C47053E7}"/>
          </ac:spMkLst>
        </pc:spChg>
        <pc:spChg chg="add mod">
          <ac:chgData name="Maxwell Cook" userId="6270a8f4b8f62cae" providerId="LiveId" clId="{34103857-1B31-7E42-B81B-A148AC13A363}" dt="2024-08-01T17:46:14.708" v="2042" actId="1076"/>
          <ac:spMkLst>
            <pc:docMk/>
            <pc:sldMk cId="2137976985" sldId="275"/>
            <ac:spMk id="14" creationId="{36EB566D-289E-8E01-2F94-A49786DFD11E}"/>
          </ac:spMkLst>
        </pc:spChg>
        <pc:spChg chg="add mod">
          <ac:chgData name="Maxwell Cook" userId="6270a8f4b8f62cae" providerId="LiveId" clId="{34103857-1B31-7E42-B81B-A148AC13A363}" dt="2024-08-01T17:49:06.802" v="2154" actId="1076"/>
          <ac:spMkLst>
            <pc:docMk/>
            <pc:sldMk cId="2137976985" sldId="275"/>
            <ac:spMk id="15" creationId="{78ED55AF-B41C-9499-DC7E-0CCDA9DD893A}"/>
          </ac:spMkLst>
        </pc:spChg>
        <pc:picChg chg="del">
          <ac:chgData name="Maxwell Cook" userId="6270a8f4b8f62cae" providerId="LiveId" clId="{34103857-1B31-7E42-B81B-A148AC13A363}" dt="2024-08-01T17:39:51.900" v="1694" actId="478"/>
          <ac:picMkLst>
            <pc:docMk/>
            <pc:sldMk cId="2137976985" sldId="275"/>
            <ac:picMk id="5" creationId="{94BFD6C5-BD90-5898-BD9D-7DEF8CBAAED5}"/>
          </ac:picMkLst>
        </pc:picChg>
        <pc:cxnChg chg="del">
          <ac:chgData name="Maxwell Cook" userId="6270a8f4b8f62cae" providerId="LiveId" clId="{34103857-1B31-7E42-B81B-A148AC13A363}" dt="2024-08-01T17:39:52.970" v="1695" actId="478"/>
          <ac:cxnSpMkLst>
            <pc:docMk/>
            <pc:sldMk cId="2137976985" sldId="275"/>
            <ac:cxnSpMk id="7" creationId="{F3573465-1D4C-CD47-BBC9-737BB740A001}"/>
          </ac:cxnSpMkLst>
        </pc:cxnChg>
      </pc:sldChg>
      <pc:sldChg chg="addSp delSp modSp new del mod">
        <pc:chgData name="Maxwell Cook" userId="6270a8f4b8f62cae" providerId="LiveId" clId="{34103857-1B31-7E42-B81B-A148AC13A363}" dt="2024-08-01T17:39:37.675" v="1692" actId="2696"/>
        <pc:sldMkLst>
          <pc:docMk/>
          <pc:sldMk cId="3802757832" sldId="275"/>
        </pc:sldMkLst>
        <pc:spChg chg="del mod">
          <ac:chgData name="Maxwell Cook" userId="6270a8f4b8f62cae" providerId="LiveId" clId="{34103857-1B31-7E42-B81B-A148AC13A363}" dt="2024-08-01T17:37:15.997" v="1691" actId="478"/>
          <ac:spMkLst>
            <pc:docMk/>
            <pc:sldMk cId="3802757832" sldId="275"/>
            <ac:spMk id="2" creationId="{C46BE3CB-B48C-E4D0-D3EA-9BA5FBA5CB03}"/>
          </ac:spMkLst>
        </pc:spChg>
        <pc:spChg chg="add mod">
          <ac:chgData name="Maxwell Cook" userId="6270a8f4b8f62cae" providerId="LiveId" clId="{34103857-1B31-7E42-B81B-A148AC13A363}" dt="2024-08-01T17:37:15.997" v="1691" actId="478"/>
          <ac:spMkLst>
            <pc:docMk/>
            <pc:sldMk cId="3802757832" sldId="275"/>
            <ac:spMk id="5" creationId="{C1C0BEA1-885C-7909-D3FF-068C13CAAD35}"/>
          </ac:spMkLst>
        </pc:spChg>
      </pc:sldChg>
      <pc:sldChg chg="addSp delSp modSp new mod delAnim modAnim modNotesTx">
        <pc:chgData name="Maxwell Cook" userId="6270a8f4b8f62cae" providerId="LiveId" clId="{34103857-1B31-7E42-B81B-A148AC13A363}" dt="2024-08-08T20:06:57.612" v="20275" actId="1076"/>
        <pc:sldMkLst>
          <pc:docMk/>
          <pc:sldMk cId="2315508081" sldId="276"/>
        </pc:sldMkLst>
        <pc:spChg chg="del">
          <ac:chgData name="Maxwell Cook" userId="6270a8f4b8f62cae" providerId="LiveId" clId="{34103857-1B31-7E42-B81B-A148AC13A363}" dt="2024-08-01T17:40:38.207" v="1709" actId="478"/>
          <ac:spMkLst>
            <pc:docMk/>
            <pc:sldMk cId="2315508081" sldId="276"/>
            <ac:spMk id="2" creationId="{21ACEB04-ADC8-E5BE-5553-EA46903B74C4}"/>
          </ac:spMkLst>
        </pc:spChg>
        <pc:spChg chg="add mod">
          <ac:chgData name="Maxwell Cook" userId="6270a8f4b8f62cae" providerId="LiveId" clId="{34103857-1B31-7E42-B81B-A148AC13A363}" dt="2024-08-07T00:08:40.944" v="5762"/>
          <ac:spMkLst>
            <pc:docMk/>
            <pc:sldMk cId="2315508081" sldId="276"/>
            <ac:spMk id="2" creationId="{71C3968F-652F-B2A7-D580-D699BB766634}"/>
          </ac:spMkLst>
        </pc:spChg>
        <pc:spChg chg="del">
          <ac:chgData name="Maxwell Cook" userId="6270a8f4b8f62cae" providerId="LiveId" clId="{34103857-1B31-7E42-B81B-A148AC13A363}" dt="2024-08-01T17:40:36.999" v="1708" actId="478"/>
          <ac:spMkLst>
            <pc:docMk/>
            <pc:sldMk cId="2315508081" sldId="276"/>
            <ac:spMk id="3" creationId="{19A54DCE-6D0F-7FBA-DFB1-462CDE1B09B1}"/>
          </ac:spMkLst>
        </pc:spChg>
        <pc:spChg chg="add mod">
          <ac:chgData name="Maxwell Cook" userId="6270a8f4b8f62cae" providerId="LiveId" clId="{34103857-1B31-7E42-B81B-A148AC13A363}" dt="2024-08-07T00:08:40.944" v="5762"/>
          <ac:spMkLst>
            <pc:docMk/>
            <pc:sldMk cId="2315508081" sldId="276"/>
            <ac:spMk id="3" creationId="{7D13FF72-F618-1540-C122-519057CB6C03}"/>
          </ac:spMkLst>
        </pc:spChg>
        <pc:spChg chg="add mod">
          <ac:chgData name="Maxwell Cook" userId="6270a8f4b8f62cae" providerId="LiveId" clId="{34103857-1B31-7E42-B81B-A148AC13A363}" dt="2024-08-08T20:06:51.878" v="20274" actId="1076"/>
          <ac:spMkLst>
            <pc:docMk/>
            <pc:sldMk cId="2315508081" sldId="276"/>
            <ac:spMk id="4" creationId="{4B941A70-5630-018F-ADF6-46163F9929B2}"/>
          </ac:spMkLst>
        </pc:spChg>
        <pc:spChg chg="add del mod">
          <ac:chgData name="Maxwell Cook" userId="6270a8f4b8f62cae" providerId="LiveId" clId="{34103857-1B31-7E42-B81B-A148AC13A363}" dt="2024-08-07T00:47:40.497" v="6287" actId="478"/>
          <ac:spMkLst>
            <pc:docMk/>
            <pc:sldMk cId="2315508081" sldId="276"/>
            <ac:spMk id="4" creationId="{E298161E-7CE6-3164-26F6-F62404829789}"/>
          </ac:spMkLst>
        </pc:spChg>
        <pc:spChg chg="add del mod">
          <ac:chgData name="Maxwell Cook" userId="6270a8f4b8f62cae" providerId="LiveId" clId="{34103857-1B31-7E42-B81B-A148AC13A363}" dt="2024-08-08T06:23:14.140" v="10956" actId="478"/>
          <ac:spMkLst>
            <pc:docMk/>
            <pc:sldMk cId="2315508081" sldId="276"/>
            <ac:spMk id="8" creationId="{561DEDF4-89DF-E6A8-B509-210E110A2DA1}"/>
          </ac:spMkLst>
        </pc:spChg>
        <pc:spChg chg="add mod">
          <ac:chgData name="Maxwell Cook" userId="6270a8f4b8f62cae" providerId="LiveId" clId="{34103857-1B31-7E42-B81B-A148AC13A363}" dt="2024-08-08T20:06:12.123" v="20271" actId="255"/>
          <ac:spMkLst>
            <pc:docMk/>
            <pc:sldMk cId="2315508081" sldId="276"/>
            <ac:spMk id="9" creationId="{D98F7302-1E41-DBE7-CB1A-6C45EF5EA25E}"/>
          </ac:spMkLst>
        </pc:spChg>
        <pc:spChg chg="add mod">
          <ac:chgData name="Maxwell Cook" userId="6270a8f4b8f62cae" providerId="LiveId" clId="{34103857-1B31-7E42-B81B-A148AC13A363}" dt="2024-08-07T15:36:30" v="7114" actId="1076"/>
          <ac:spMkLst>
            <pc:docMk/>
            <pc:sldMk cId="2315508081" sldId="276"/>
            <ac:spMk id="10" creationId="{02A286CA-D4E3-81E5-B2A1-740C27FB078C}"/>
          </ac:spMkLst>
        </pc:spChg>
        <pc:spChg chg="add mod">
          <ac:chgData name="Maxwell Cook" userId="6270a8f4b8f62cae" providerId="LiveId" clId="{34103857-1B31-7E42-B81B-A148AC13A363}" dt="2024-08-07T15:36:30" v="7114" actId="1076"/>
          <ac:spMkLst>
            <pc:docMk/>
            <pc:sldMk cId="2315508081" sldId="276"/>
            <ac:spMk id="11" creationId="{B3A9BC83-9E31-206A-6DF0-9A3AFC91916B}"/>
          </ac:spMkLst>
        </pc:spChg>
        <pc:spChg chg="add del mod">
          <ac:chgData name="Maxwell Cook" userId="6270a8f4b8f62cae" providerId="LiveId" clId="{34103857-1B31-7E42-B81B-A148AC13A363}" dt="2024-08-08T06:24:15.576" v="10957" actId="478"/>
          <ac:spMkLst>
            <pc:docMk/>
            <pc:sldMk cId="2315508081" sldId="276"/>
            <ac:spMk id="12" creationId="{8F7CF50C-0A78-0155-E67B-3CF7DFFC0556}"/>
          </ac:spMkLst>
        </pc:spChg>
        <pc:spChg chg="add del mod">
          <ac:chgData name="Maxwell Cook" userId="6270a8f4b8f62cae" providerId="LiveId" clId="{34103857-1B31-7E42-B81B-A148AC13A363}" dt="2024-08-07T17:53:37.072" v="8478" actId="21"/>
          <ac:spMkLst>
            <pc:docMk/>
            <pc:sldMk cId="2315508081" sldId="276"/>
            <ac:spMk id="13" creationId="{5E634759-8602-17FD-0DAF-239A184C112C}"/>
          </ac:spMkLst>
        </pc:spChg>
        <pc:spChg chg="add mod">
          <ac:chgData name="Maxwell Cook" userId="6270a8f4b8f62cae" providerId="LiveId" clId="{34103857-1B31-7E42-B81B-A148AC13A363}" dt="2024-08-07T15:36:30" v="7114" actId="1076"/>
          <ac:spMkLst>
            <pc:docMk/>
            <pc:sldMk cId="2315508081" sldId="276"/>
            <ac:spMk id="14" creationId="{65C471AE-D1A1-D958-9AA7-A9B21E9ABA5F}"/>
          </ac:spMkLst>
        </pc:spChg>
        <pc:spChg chg="add del">
          <ac:chgData name="Maxwell Cook" userId="6270a8f4b8f62cae" providerId="LiveId" clId="{34103857-1B31-7E42-B81B-A148AC13A363}" dt="2024-08-07T00:59:06.470" v="6412" actId="478"/>
          <ac:spMkLst>
            <pc:docMk/>
            <pc:sldMk cId="2315508081" sldId="276"/>
            <ac:spMk id="15" creationId="{E4343196-204F-8681-23D4-EB84B6AC2D56}"/>
          </ac:spMkLst>
        </pc:spChg>
        <pc:spChg chg="add mod">
          <ac:chgData name="Maxwell Cook" userId="6270a8f4b8f62cae" providerId="LiveId" clId="{34103857-1B31-7E42-B81B-A148AC13A363}" dt="2024-08-07T15:15:00.007" v="6667"/>
          <ac:spMkLst>
            <pc:docMk/>
            <pc:sldMk cId="2315508081" sldId="276"/>
            <ac:spMk id="16" creationId="{EB9D0654-E76A-430F-8A1F-99A0E86DE040}"/>
          </ac:spMkLst>
        </pc:spChg>
        <pc:spChg chg="add del mod">
          <ac:chgData name="Maxwell Cook" userId="6270a8f4b8f62cae" providerId="LiveId" clId="{34103857-1B31-7E42-B81B-A148AC13A363}" dt="2024-08-07T17:53:39.112" v="8479" actId="21"/>
          <ac:spMkLst>
            <pc:docMk/>
            <pc:sldMk cId="2315508081" sldId="276"/>
            <ac:spMk id="17" creationId="{3732B233-CFA4-0C12-43F4-B95ECC2CD892}"/>
          </ac:spMkLst>
        </pc:spChg>
        <pc:spChg chg="add mod">
          <ac:chgData name="Maxwell Cook" userId="6270a8f4b8f62cae" providerId="LiveId" clId="{34103857-1B31-7E42-B81B-A148AC13A363}" dt="2024-08-07T15:36:45.341" v="7115"/>
          <ac:spMkLst>
            <pc:docMk/>
            <pc:sldMk cId="2315508081" sldId="276"/>
            <ac:spMk id="18" creationId="{235CD11D-64C3-106C-E6AF-2D5161179D8C}"/>
          </ac:spMkLst>
        </pc:spChg>
        <pc:spChg chg="add mod">
          <ac:chgData name="Maxwell Cook" userId="6270a8f4b8f62cae" providerId="LiveId" clId="{34103857-1B31-7E42-B81B-A148AC13A363}" dt="2024-08-08T06:24:26.006" v="10958" actId="20577"/>
          <ac:spMkLst>
            <pc:docMk/>
            <pc:sldMk cId="2315508081" sldId="276"/>
            <ac:spMk id="19" creationId="{0C992862-44A1-5781-AAC3-E0B79644391B}"/>
          </ac:spMkLst>
        </pc:spChg>
        <pc:spChg chg="add mod">
          <ac:chgData name="Maxwell Cook" userId="6270a8f4b8f62cae" providerId="LiveId" clId="{34103857-1B31-7E42-B81B-A148AC13A363}" dt="2024-08-07T17:54:56.613" v="8515"/>
          <ac:spMkLst>
            <pc:docMk/>
            <pc:sldMk cId="2315508081" sldId="276"/>
            <ac:spMk id="20" creationId="{A38C758D-8737-AFFA-D0F7-FFFB418384F0}"/>
          </ac:spMkLst>
        </pc:spChg>
        <pc:picChg chg="add mod">
          <ac:chgData name="Maxwell Cook" userId="6270a8f4b8f62cae" providerId="LiveId" clId="{34103857-1B31-7E42-B81B-A148AC13A363}" dt="2024-08-08T20:06:57.612" v="20275" actId="1076"/>
          <ac:picMkLst>
            <pc:docMk/>
            <pc:sldMk cId="2315508081" sldId="276"/>
            <ac:picMk id="5" creationId="{08A6B95A-5CFB-2A26-3DAC-6FBA9686B25B}"/>
          </ac:picMkLst>
        </pc:picChg>
        <pc:picChg chg="add mod">
          <ac:chgData name="Maxwell Cook" userId="6270a8f4b8f62cae" providerId="LiveId" clId="{34103857-1B31-7E42-B81B-A148AC13A363}" dt="2024-08-07T15:36:30" v="7114" actId="1076"/>
          <ac:picMkLst>
            <pc:docMk/>
            <pc:sldMk cId="2315508081" sldId="276"/>
            <ac:picMk id="6" creationId="{9D6606FE-35B9-477A-EA20-0996695B4BC5}"/>
          </ac:picMkLst>
        </pc:picChg>
        <pc:picChg chg="add mod">
          <ac:chgData name="Maxwell Cook" userId="6270a8f4b8f62cae" providerId="LiveId" clId="{34103857-1B31-7E42-B81B-A148AC13A363}" dt="2024-08-07T15:36:30" v="7114" actId="1076"/>
          <ac:picMkLst>
            <pc:docMk/>
            <pc:sldMk cId="2315508081" sldId="276"/>
            <ac:picMk id="7" creationId="{B93B275E-1AAB-341E-06D2-64D79C027F3C}"/>
          </ac:picMkLst>
        </pc:picChg>
      </pc:sldChg>
      <pc:sldChg chg="addSp delSp modSp new mod ord addAnim delAnim modAnim modNotesTx">
        <pc:chgData name="Maxwell Cook" userId="6270a8f4b8f62cae" providerId="LiveId" clId="{34103857-1B31-7E42-B81B-A148AC13A363}" dt="2024-08-08T20:00:14.948" v="19903" actId="20577"/>
        <pc:sldMkLst>
          <pc:docMk/>
          <pc:sldMk cId="3910727349" sldId="277"/>
        </pc:sldMkLst>
        <pc:spChg chg="mod">
          <ac:chgData name="Maxwell Cook" userId="6270a8f4b8f62cae" providerId="LiveId" clId="{34103857-1B31-7E42-B81B-A148AC13A363}" dt="2024-08-07T18:18:38.204" v="9337" actId="20577"/>
          <ac:spMkLst>
            <pc:docMk/>
            <pc:sldMk cId="3910727349" sldId="277"/>
            <ac:spMk id="2" creationId="{77FD10B3-09EB-B9E0-0AF1-97E33F21D807}"/>
          </ac:spMkLst>
        </pc:spChg>
        <pc:spChg chg="add mod">
          <ac:chgData name="Maxwell Cook" userId="6270a8f4b8f62cae" providerId="LiveId" clId="{34103857-1B31-7E42-B81B-A148AC13A363}" dt="2024-08-08T01:14:41.521" v="10916" actId="113"/>
          <ac:spMkLst>
            <pc:docMk/>
            <pc:sldMk cId="3910727349" sldId="277"/>
            <ac:spMk id="3" creationId="{0979F877-3F27-BFDA-9199-0F01C9FCD679}"/>
          </ac:spMkLst>
        </pc:spChg>
        <pc:spChg chg="del">
          <ac:chgData name="Maxwell Cook" userId="6270a8f4b8f62cae" providerId="LiveId" clId="{34103857-1B31-7E42-B81B-A148AC13A363}" dt="2024-08-01T19:15:29.501" v="3441" actId="478"/>
          <ac:spMkLst>
            <pc:docMk/>
            <pc:sldMk cId="3910727349" sldId="277"/>
            <ac:spMk id="3" creationId="{9C3ABFE1-75DE-2097-6864-84C9742CA231}"/>
          </ac:spMkLst>
        </pc:spChg>
        <pc:spChg chg="add mod">
          <ac:chgData name="Maxwell Cook" userId="6270a8f4b8f62cae" providerId="LiveId" clId="{34103857-1B31-7E42-B81B-A148AC13A363}" dt="2024-08-07T00:08:40.944" v="5762"/>
          <ac:spMkLst>
            <pc:docMk/>
            <pc:sldMk cId="3910727349" sldId="277"/>
            <ac:spMk id="4" creationId="{A17DA29D-EC73-80EB-9F63-7BFC77340E5E}"/>
          </ac:spMkLst>
        </pc:spChg>
        <pc:spChg chg="add del mod">
          <ac:chgData name="Maxwell Cook" userId="6270a8f4b8f62cae" providerId="LiveId" clId="{34103857-1B31-7E42-B81B-A148AC13A363}" dt="2024-08-06T14:59:58.840" v="5316" actId="21"/>
          <ac:spMkLst>
            <pc:docMk/>
            <pc:sldMk cId="3910727349" sldId="277"/>
            <ac:spMk id="6" creationId="{186C59F1-CB1D-878A-373E-770D987D4B32}"/>
          </ac:spMkLst>
        </pc:spChg>
        <pc:spChg chg="add mod">
          <ac:chgData name="Maxwell Cook" userId="6270a8f4b8f62cae" providerId="LiveId" clId="{34103857-1B31-7E42-B81B-A148AC13A363}" dt="2024-08-08T15:50:58.276" v="14561" actId="1076"/>
          <ac:spMkLst>
            <pc:docMk/>
            <pc:sldMk cId="3910727349" sldId="277"/>
            <ac:spMk id="7" creationId="{8355E0C3-87C3-54F4-97BC-EA46F7F73F7F}"/>
          </ac:spMkLst>
        </pc:spChg>
        <pc:spChg chg="add del mod">
          <ac:chgData name="Maxwell Cook" userId="6270a8f4b8f62cae" providerId="LiveId" clId="{34103857-1B31-7E42-B81B-A148AC13A363}" dt="2024-08-01T19:33:50.190" v="3869" actId="478"/>
          <ac:spMkLst>
            <pc:docMk/>
            <pc:sldMk cId="3910727349" sldId="277"/>
            <ac:spMk id="10" creationId="{4DEF0027-A403-F022-D860-05CDE5AC14D7}"/>
          </ac:spMkLst>
        </pc:spChg>
        <pc:spChg chg="add del mod">
          <ac:chgData name="Maxwell Cook" userId="6270a8f4b8f62cae" providerId="LiveId" clId="{34103857-1B31-7E42-B81B-A148AC13A363}" dt="2024-08-06T15:00:12.331" v="5322" actId="478"/>
          <ac:spMkLst>
            <pc:docMk/>
            <pc:sldMk cId="3910727349" sldId="277"/>
            <ac:spMk id="13" creationId="{5065C590-F760-ABA5-9B23-D8BEC25511DB}"/>
          </ac:spMkLst>
        </pc:spChg>
        <pc:spChg chg="add mod">
          <ac:chgData name="Maxwell Cook" userId="6270a8f4b8f62cae" providerId="LiveId" clId="{34103857-1B31-7E42-B81B-A148AC13A363}" dt="2024-08-08T15:51:44.198" v="14587" actId="1076"/>
          <ac:spMkLst>
            <pc:docMk/>
            <pc:sldMk cId="3910727349" sldId="277"/>
            <ac:spMk id="17" creationId="{12C89997-CC80-A494-BE31-C3C3F4DE4AAC}"/>
          </ac:spMkLst>
        </pc:spChg>
        <pc:spChg chg="add del mod">
          <ac:chgData name="Maxwell Cook" userId="6270a8f4b8f62cae" providerId="LiveId" clId="{34103857-1B31-7E42-B81B-A148AC13A363}" dt="2024-08-07T18:13:21.966" v="9122" actId="478"/>
          <ac:spMkLst>
            <pc:docMk/>
            <pc:sldMk cId="3910727349" sldId="277"/>
            <ac:spMk id="18" creationId="{FED3EBF9-F58D-C32F-FA75-31536395CD20}"/>
          </ac:spMkLst>
        </pc:spChg>
        <pc:spChg chg="add del mod">
          <ac:chgData name="Maxwell Cook" userId="6270a8f4b8f62cae" providerId="LiveId" clId="{34103857-1B31-7E42-B81B-A148AC13A363}" dt="2024-08-08T01:14:24.879" v="10894" actId="478"/>
          <ac:spMkLst>
            <pc:docMk/>
            <pc:sldMk cId="3910727349" sldId="277"/>
            <ac:spMk id="25" creationId="{98AE9F8D-0427-2750-70C3-3A1E3336E655}"/>
          </ac:spMkLst>
        </pc:spChg>
        <pc:spChg chg="add mod">
          <ac:chgData name="Maxwell Cook" userId="6270a8f4b8f62cae" providerId="LiveId" clId="{34103857-1B31-7E42-B81B-A148AC13A363}" dt="2024-08-07T00:29:57.655" v="5969" actId="207"/>
          <ac:spMkLst>
            <pc:docMk/>
            <pc:sldMk cId="3910727349" sldId="277"/>
            <ac:spMk id="26" creationId="{59C5743A-8B50-78FE-C81A-E3A976678AF1}"/>
          </ac:spMkLst>
        </pc:spChg>
        <pc:spChg chg="add mod">
          <ac:chgData name="Maxwell Cook" userId="6270a8f4b8f62cae" providerId="LiveId" clId="{34103857-1B31-7E42-B81B-A148AC13A363}" dt="2024-08-07T15:15:00.007" v="6667"/>
          <ac:spMkLst>
            <pc:docMk/>
            <pc:sldMk cId="3910727349" sldId="277"/>
            <ac:spMk id="27" creationId="{B40B627B-60AD-BD02-7363-67083639B6B6}"/>
          </ac:spMkLst>
        </pc:spChg>
        <pc:spChg chg="add del mod">
          <ac:chgData name="Maxwell Cook" userId="6270a8f4b8f62cae" providerId="LiveId" clId="{34103857-1B31-7E42-B81B-A148AC13A363}" dt="2024-08-07T18:12:40.107" v="9118" actId="478"/>
          <ac:spMkLst>
            <pc:docMk/>
            <pc:sldMk cId="3910727349" sldId="277"/>
            <ac:spMk id="28" creationId="{AEA63267-1032-0255-FA41-B83E4E0FCE55}"/>
          </ac:spMkLst>
        </pc:spChg>
        <pc:spChg chg="add mod">
          <ac:chgData name="Maxwell Cook" userId="6270a8f4b8f62cae" providerId="LiveId" clId="{34103857-1B31-7E42-B81B-A148AC13A363}" dt="2024-08-08T19:58:15.834" v="19850" actId="255"/>
          <ac:spMkLst>
            <pc:docMk/>
            <pc:sldMk cId="3910727349" sldId="277"/>
            <ac:spMk id="29" creationId="{1C9323A1-AA52-744F-4737-0EFE90495161}"/>
          </ac:spMkLst>
        </pc:spChg>
        <pc:picChg chg="add mod">
          <ac:chgData name="Maxwell Cook" userId="6270a8f4b8f62cae" providerId="LiveId" clId="{34103857-1B31-7E42-B81B-A148AC13A363}" dt="2024-08-07T18:13:40.053" v="9125" actId="1076"/>
          <ac:picMkLst>
            <pc:docMk/>
            <pc:sldMk cId="3910727349" sldId="277"/>
            <ac:picMk id="5" creationId="{DA357AA5-AA8F-F627-C94D-FE954BF219D2}"/>
          </ac:picMkLst>
        </pc:picChg>
        <pc:picChg chg="add mod">
          <ac:chgData name="Maxwell Cook" userId="6270a8f4b8f62cae" providerId="LiveId" clId="{34103857-1B31-7E42-B81B-A148AC13A363}" dt="2024-08-08T19:59:39.572" v="19890" actId="1076"/>
          <ac:picMkLst>
            <pc:docMk/>
            <pc:sldMk cId="3910727349" sldId="277"/>
            <ac:picMk id="6" creationId="{74634CA8-7589-E6AA-C288-20492006035B}"/>
          </ac:picMkLst>
        </pc:picChg>
        <pc:picChg chg="add mod">
          <ac:chgData name="Maxwell Cook" userId="6270a8f4b8f62cae" providerId="LiveId" clId="{34103857-1B31-7E42-B81B-A148AC13A363}" dt="2024-08-08T15:51:40.805" v="14586" actId="1076"/>
          <ac:picMkLst>
            <pc:docMk/>
            <pc:sldMk cId="3910727349" sldId="277"/>
            <ac:picMk id="9" creationId="{8E026653-44AF-FE65-6913-5335BCE8124C}"/>
          </ac:picMkLst>
        </pc:picChg>
        <pc:picChg chg="add del mod">
          <ac:chgData name="Maxwell Cook" userId="6270a8f4b8f62cae" providerId="LiveId" clId="{34103857-1B31-7E42-B81B-A148AC13A363}" dt="2024-08-01T19:32:56.618" v="3868" actId="478"/>
          <ac:picMkLst>
            <pc:docMk/>
            <pc:sldMk cId="3910727349" sldId="277"/>
            <ac:picMk id="12" creationId="{83442BF2-2A24-5D1D-3EC2-F5180A11A086}"/>
          </ac:picMkLst>
        </pc:picChg>
        <pc:picChg chg="add mod">
          <ac:chgData name="Maxwell Cook" userId="6270a8f4b8f62cae" providerId="LiveId" clId="{34103857-1B31-7E42-B81B-A148AC13A363}" dt="2024-08-01T19:38:12.016" v="3882" actId="931"/>
          <ac:picMkLst>
            <pc:docMk/>
            <pc:sldMk cId="3910727349" sldId="277"/>
            <ac:picMk id="14" creationId="{22EF81AD-A14D-8CF2-1476-EC397C7D7E07}"/>
          </ac:picMkLst>
        </pc:picChg>
        <pc:picChg chg="add del mod">
          <ac:chgData name="Maxwell Cook" userId="6270a8f4b8f62cae" providerId="LiveId" clId="{34103857-1B31-7E42-B81B-A148AC13A363}" dt="2024-08-07T18:13:20.461" v="9121" actId="478"/>
          <ac:picMkLst>
            <pc:docMk/>
            <pc:sldMk cId="3910727349" sldId="277"/>
            <ac:picMk id="16" creationId="{7E4E15B2-90A2-5844-C99C-A7744E1012DC}"/>
          </ac:picMkLst>
        </pc:picChg>
        <pc:cxnChg chg="add mod">
          <ac:chgData name="Maxwell Cook" userId="6270a8f4b8f62cae" providerId="LiveId" clId="{34103857-1B31-7E42-B81B-A148AC13A363}" dt="2024-08-08T15:51:44.198" v="14587" actId="1076"/>
          <ac:cxnSpMkLst>
            <pc:docMk/>
            <pc:sldMk cId="3910727349" sldId="277"/>
            <ac:cxnSpMk id="20" creationId="{53325F4D-3915-6759-AE16-2AF2D041BBEA}"/>
          </ac:cxnSpMkLst>
        </pc:cxnChg>
        <pc:cxnChg chg="add mod">
          <ac:chgData name="Maxwell Cook" userId="6270a8f4b8f62cae" providerId="LiveId" clId="{34103857-1B31-7E42-B81B-A148AC13A363}" dt="2024-08-08T19:58:15.834" v="19850" actId="255"/>
          <ac:cxnSpMkLst>
            <pc:docMk/>
            <pc:sldMk cId="3910727349" sldId="277"/>
            <ac:cxnSpMk id="31" creationId="{4A4B0D3A-1612-634A-409B-9634BF90ADB6}"/>
          </ac:cxnSpMkLst>
        </pc:cxnChg>
      </pc:sldChg>
      <pc:sldChg chg="addSp modSp add del mod modAnim">
        <pc:chgData name="Maxwell Cook" userId="6270a8f4b8f62cae" providerId="LiveId" clId="{34103857-1B31-7E42-B81B-A148AC13A363}" dt="2024-08-07T15:52:46.503" v="7274" actId="2696"/>
        <pc:sldMkLst>
          <pc:docMk/>
          <pc:sldMk cId="3241821340" sldId="278"/>
        </pc:sldMkLst>
        <pc:spChg chg="add mod">
          <ac:chgData name="Maxwell Cook" userId="6270a8f4b8f62cae" providerId="LiveId" clId="{34103857-1B31-7E42-B81B-A148AC13A363}" dt="2024-08-07T00:08:40.944" v="5762"/>
          <ac:spMkLst>
            <pc:docMk/>
            <pc:sldMk cId="3241821340" sldId="278"/>
            <ac:spMk id="2" creationId="{98116AC2-B93E-38A6-2E7A-2DADB25FDB94}"/>
          </ac:spMkLst>
        </pc:spChg>
        <pc:spChg chg="mod">
          <ac:chgData name="Maxwell Cook" userId="6270a8f4b8f62cae" providerId="LiveId" clId="{34103857-1B31-7E42-B81B-A148AC13A363}" dt="2024-08-01T19:42:49.879" v="4091" actId="1076"/>
          <ac:spMkLst>
            <pc:docMk/>
            <pc:sldMk cId="3241821340" sldId="278"/>
            <ac:spMk id="3" creationId="{518B4C7C-27D7-8B89-74FE-8EBD0A4A351E}"/>
          </ac:spMkLst>
        </pc:spChg>
        <pc:spChg chg="add mod">
          <ac:chgData name="Maxwell Cook" userId="6270a8f4b8f62cae" providerId="LiveId" clId="{34103857-1B31-7E42-B81B-A148AC13A363}" dt="2024-08-07T00:08:40.944" v="5762"/>
          <ac:spMkLst>
            <pc:docMk/>
            <pc:sldMk cId="3241821340" sldId="278"/>
            <ac:spMk id="4" creationId="{8633C05A-4B63-34E9-E86B-FC543F9D4686}"/>
          </ac:spMkLst>
        </pc:spChg>
        <pc:spChg chg="add mod">
          <ac:chgData name="Maxwell Cook" userId="6270a8f4b8f62cae" providerId="LiveId" clId="{34103857-1B31-7E42-B81B-A148AC13A363}" dt="2024-08-07T15:15:00.007" v="6667"/>
          <ac:spMkLst>
            <pc:docMk/>
            <pc:sldMk cId="3241821340" sldId="278"/>
            <ac:spMk id="8" creationId="{40A619F1-5E28-2E24-C00A-7E8EE3DB8AF5}"/>
          </ac:spMkLst>
        </pc:spChg>
        <pc:spChg chg="mod">
          <ac:chgData name="Maxwell Cook" userId="6270a8f4b8f62cae" providerId="LiveId" clId="{34103857-1B31-7E42-B81B-A148AC13A363}" dt="2024-08-01T19:42:29.718" v="4088" actId="1076"/>
          <ac:spMkLst>
            <pc:docMk/>
            <pc:sldMk cId="3241821340" sldId="278"/>
            <ac:spMk id="10" creationId="{1B346870-676F-955B-53C0-5363BF0FDC06}"/>
          </ac:spMkLst>
        </pc:spChg>
        <pc:picChg chg="mod">
          <ac:chgData name="Maxwell Cook" userId="6270a8f4b8f62cae" providerId="LiveId" clId="{34103857-1B31-7E42-B81B-A148AC13A363}" dt="2024-08-01T20:08:05.613" v="4095" actId="1076"/>
          <ac:picMkLst>
            <pc:docMk/>
            <pc:sldMk cId="3241821340" sldId="278"/>
            <ac:picMk id="5" creationId="{94BFD6C5-BD90-5898-BD9D-7DEF8CBAAED5}"/>
          </ac:picMkLst>
        </pc:picChg>
        <pc:picChg chg="add mod">
          <ac:chgData name="Maxwell Cook" userId="6270a8f4b8f62cae" providerId="LiveId" clId="{34103857-1B31-7E42-B81B-A148AC13A363}" dt="2024-08-01T20:08:32.624" v="4102" actId="1076"/>
          <ac:picMkLst>
            <pc:docMk/>
            <pc:sldMk cId="3241821340" sldId="278"/>
            <ac:picMk id="6" creationId="{18A264D6-FC0F-915D-42E7-5A275336EF23}"/>
          </ac:picMkLst>
        </pc:picChg>
        <pc:cxnChg chg="mod">
          <ac:chgData name="Maxwell Cook" userId="6270a8f4b8f62cae" providerId="LiveId" clId="{34103857-1B31-7E42-B81B-A148AC13A363}" dt="2024-08-01T19:42:20.911" v="4086" actId="14100"/>
          <ac:cxnSpMkLst>
            <pc:docMk/>
            <pc:sldMk cId="3241821340" sldId="278"/>
            <ac:cxnSpMk id="7" creationId="{F3573465-1D4C-CD47-BBC9-737BB740A001}"/>
          </ac:cxnSpMkLst>
        </pc:cxnChg>
      </pc:sldChg>
      <pc:sldChg chg="addSp delSp modSp new del mod modNotesTx">
        <pc:chgData name="Maxwell Cook" userId="6270a8f4b8f62cae" providerId="LiveId" clId="{34103857-1B31-7E42-B81B-A148AC13A363}" dt="2024-08-07T00:22:28.776" v="5903" actId="2696"/>
        <pc:sldMkLst>
          <pc:docMk/>
          <pc:sldMk cId="676975223" sldId="279"/>
        </pc:sldMkLst>
        <pc:spChg chg="del">
          <ac:chgData name="Maxwell Cook" userId="6270a8f4b8f62cae" providerId="LiveId" clId="{34103857-1B31-7E42-B81B-A148AC13A363}" dt="2024-08-01T20:23:35.889" v="4264" actId="478"/>
          <ac:spMkLst>
            <pc:docMk/>
            <pc:sldMk cId="676975223" sldId="279"/>
            <ac:spMk id="2" creationId="{2AF843EE-5201-F4C0-1436-0A30AB0C9CFE}"/>
          </ac:spMkLst>
        </pc:spChg>
        <pc:spChg chg="add mod">
          <ac:chgData name="Maxwell Cook" userId="6270a8f4b8f62cae" providerId="LiveId" clId="{34103857-1B31-7E42-B81B-A148AC13A363}" dt="2024-08-07T00:08:40.944" v="5762"/>
          <ac:spMkLst>
            <pc:docMk/>
            <pc:sldMk cId="676975223" sldId="279"/>
            <ac:spMk id="2" creationId="{790337FA-9384-D9D2-25E4-F0FDA9030186}"/>
          </ac:spMkLst>
        </pc:spChg>
        <pc:spChg chg="add mod">
          <ac:chgData name="Maxwell Cook" userId="6270a8f4b8f62cae" providerId="LiveId" clId="{34103857-1B31-7E42-B81B-A148AC13A363}" dt="2024-08-07T00:08:40.944" v="5762"/>
          <ac:spMkLst>
            <pc:docMk/>
            <pc:sldMk cId="676975223" sldId="279"/>
            <ac:spMk id="3" creationId="{63A1DAFC-32CE-2F6F-C021-7004CB5BE776}"/>
          </ac:spMkLst>
        </pc:spChg>
        <pc:spChg chg="del">
          <ac:chgData name="Maxwell Cook" userId="6270a8f4b8f62cae" providerId="LiveId" clId="{34103857-1B31-7E42-B81B-A148AC13A363}" dt="2024-08-01T20:23:36.926" v="4265" actId="478"/>
          <ac:spMkLst>
            <pc:docMk/>
            <pc:sldMk cId="676975223" sldId="279"/>
            <ac:spMk id="3" creationId="{86AD0BE1-377B-F703-5616-DDBA8DE27872}"/>
          </ac:spMkLst>
        </pc:spChg>
        <pc:spChg chg="add mod">
          <ac:chgData name="Maxwell Cook" userId="6270a8f4b8f62cae" providerId="LiveId" clId="{34103857-1B31-7E42-B81B-A148AC13A363}" dt="2024-08-06T14:57:56.719" v="5307" actId="1076"/>
          <ac:spMkLst>
            <pc:docMk/>
            <pc:sldMk cId="676975223" sldId="279"/>
            <ac:spMk id="5" creationId="{AB81E166-2135-0A88-2255-BA4135AF8F1D}"/>
          </ac:spMkLst>
        </pc:spChg>
        <pc:spChg chg="add mod">
          <ac:chgData name="Maxwell Cook" userId="6270a8f4b8f62cae" providerId="LiveId" clId="{34103857-1B31-7E42-B81B-A148AC13A363}" dt="2024-08-01T20:33:47.471" v="4333" actId="1076"/>
          <ac:spMkLst>
            <pc:docMk/>
            <pc:sldMk cId="676975223" sldId="279"/>
            <ac:spMk id="6" creationId="{87DEBD0B-94BA-AF37-4DEA-42C8F2C1110A}"/>
          </ac:spMkLst>
        </pc:spChg>
        <pc:spChg chg="add mod">
          <ac:chgData name="Maxwell Cook" userId="6270a8f4b8f62cae" providerId="LiveId" clId="{34103857-1B31-7E42-B81B-A148AC13A363}" dt="2024-08-01T20:33:49.660" v="4334" actId="1076"/>
          <ac:spMkLst>
            <pc:docMk/>
            <pc:sldMk cId="676975223" sldId="279"/>
            <ac:spMk id="7" creationId="{9686281B-1A38-274C-B129-FBFEA6149001}"/>
          </ac:spMkLst>
        </pc:spChg>
        <pc:picChg chg="add mod">
          <ac:chgData name="Maxwell Cook" userId="6270a8f4b8f62cae" providerId="LiveId" clId="{34103857-1B31-7E42-B81B-A148AC13A363}" dt="2024-08-06T14:57:53.725" v="5306" actId="14100"/>
          <ac:picMkLst>
            <pc:docMk/>
            <pc:sldMk cId="676975223" sldId="279"/>
            <ac:picMk id="5122" creationId="{D0EB5917-99E4-3E21-2091-C71377533C38}"/>
          </ac:picMkLst>
        </pc:picChg>
      </pc:sldChg>
      <pc:sldChg chg="addSp delSp modSp new del mod modAnim modNotesTx">
        <pc:chgData name="Maxwell Cook" userId="6270a8f4b8f62cae" providerId="LiveId" clId="{34103857-1B31-7E42-B81B-A148AC13A363}" dt="2024-08-07T00:07:42.271" v="5750" actId="2696"/>
        <pc:sldMkLst>
          <pc:docMk/>
          <pc:sldMk cId="2430028839" sldId="280"/>
        </pc:sldMkLst>
        <pc:spChg chg="del">
          <ac:chgData name="Maxwell Cook" userId="6270a8f4b8f62cae" providerId="LiveId" clId="{34103857-1B31-7E42-B81B-A148AC13A363}" dt="2024-08-01T20:34:35.495" v="4336" actId="478"/>
          <ac:spMkLst>
            <pc:docMk/>
            <pc:sldMk cId="2430028839" sldId="280"/>
            <ac:spMk id="2" creationId="{6D0346F6-E1EF-6C63-CE86-D571290890CD}"/>
          </ac:spMkLst>
        </pc:spChg>
        <pc:spChg chg="add mod">
          <ac:chgData name="Maxwell Cook" userId="6270a8f4b8f62cae" providerId="LiveId" clId="{34103857-1B31-7E42-B81B-A148AC13A363}" dt="2024-08-05T16:47:35.493" v="5258" actId="2711"/>
          <ac:spMkLst>
            <pc:docMk/>
            <pc:sldMk cId="2430028839" sldId="280"/>
            <ac:spMk id="2" creationId="{75C32B11-8143-3742-4846-AC918B52F9F8}"/>
          </ac:spMkLst>
        </pc:spChg>
        <pc:spChg chg="add mod">
          <ac:chgData name="Maxwell Cook" userId="6270a8f4b8f62cae" providerId="LiveId" clId="{34103857-1B31-7E42-B81B-A148AC13A363}" dt="2024-08-05T16:47:35.493" v="5258" actId="2711"/>
          <ac:spMkLst>
            <pc:docMk/>
            <pc:sldMk cId="2430028839" sldId="280"/>
            <ac:spMk id="3" creationId="{666DAE64-1C63-E153-CC2E-11193D04C445}"/>
          </ac:spMkLst>
        </pc:spChg>
        <pc:spChg chg="del">
          <ac:chgData name="Maxwell Cook" userId="6270a8f4b8f62cae" providerId="LiveId" clId="{34103857-1B31-7E42-B81B-A148AC13A363}" dt="2024-08-01T20:34:37.303" v="4337" actId="478"/>
          <ac:spMkLst>
            <pc:docMk/>
            <pc:sldMk cId="2430028839" sldId="280"/>
            <ac:spMk id="3" creationId="{891CF6E1-8F19-C026-A1C9-5FF8E276E1D9}"/>
          </ac:spMkLst>
        </pc:spChg>
        <pc:spChg chg="add mod">
          <ac:chgData name="Maxwell Cook" userId="6270a8f4b8f62cae" providerId="LiveId" clId="{34103857-1B31-7E42-B81B-A148AC13A363}" dt="2024-08-07T00:00:57.967" v="5700" actId="1076"/>
          <ac:spMkLst>
            <pc:docMk/>
            <pc:sldMk cId="2430028839" sldId="280"/>
            <ac:spMk id="4" creationId="{B8E84393-8533-182B-9111-1A1ECA3B3FB6}"/>
          </ac:spMkLst>
        </pc:spChg>
        <pc:spChg chg="add del mod">
          <ac:chgData name="Maxwell Cook" userId="6270a8f4b8f62cae" providerId="LiveId" clId="{34103857-1B31-7E42-B81B-A148AC13A363}" dt="2024-08-05T16:44:32.833" v="5247"/>
          <ac:spMkLst>
            <pc:docMk/>
            <pc:sldMk cId="2430028839" sldId="280"/>
            <ac:spMk id="5" creationId="{CA7158D4-E6EE-9A61-BE98-FC01548C703A}"/>
          </ac:spMkLst>
        </pc:spChg>
        <pc:spChg chg="add del mod">
          <ac:chgData name="Maxwell Cook" userId="6270a8f4b8f62cae" providerId="LiveId" clId="{34103857-1B31-7E42-B81B-A148AC13A363}" dt="2024-08-06T23:59:05.892" v="5669" actId="11529"/>
          <ac:spMkLst>
            <pc:docMk/>
            <pc:sldMk cId="2430028839" sldId="280"/>
            <ac:spMk id="6" creationId="{B4D7BE99-5AC0-5772-502F-DCDC89CA8D80}"/>
          </ac:spMkLst>
        </pc:spChg>
        <pc:spChg chg="add del">
          <ac:chgData name="Maxwell Cook" userId="6270a8f4b8f62cae" providerId="LiveId" clId="{34103857-1B31-7E42-B81B-A148AC13A363}" dt="2024-08-07T00:01:31.795" v="5702" actId="478"/>
          <ac:spMkLst>
            <pc:docMk/>
            <pc:sldMk cId="2430028839" sldId="280"/>
            <ac:spMk id="7" creationId="{26CDCA81-80B9-DF18-7F2F-4E2627A49EA7}"/>
          </ac:spMkLst>
        </pc:spChg>
      </pc:sldChg>
      <pc:sldChg chg="addSp delSp modSp new mod ord modAnim modNotesTx">
        <pc:chgData name="Maxwell Cook" userId="6270a8f4b8f62cae" providerId="LiveId" clId="{34103857-1B31-7E42-B81B-A148AC13A363}" dt="2024-08-08T20:07:42.561" v="20316" actId="20577"/>
        <pc:sldMkLst>
          <pc:docMk/>
          <pc:sldMk cId="3434472014" sldId="281"/>
        </pc:sldMkLst>
        <pc:spChg chg="mod">
          <ac:chgData name="Maxwell Cook" userId="6270a8f4b8f62cae" providerId="LiveId" clId="{34103857-1B31-7E42-B81B-A148AC13A363}" dt="2024-08-07T00:51:35.986" v="6374" actId="14100"/>
          <ac:spMkLst>
            <pc:docMk/>
            <pc:sldMk cId="3434472014" sldId="281"/>
            <ac:spMk id="2" creationId="{99A78815-DDF6-448D-AECC-DB046B1991EB}"/>
          </ac:spMkLst>
        </pc:spChg>
        <pc:spChg chg="add mod">
          <ac:chgData name="Maxwell Cook" userId="6270a8f4b8f62cae" providerId="LiveId" clId="{34103857-1B31-7E42-B81B-A148AC13A363}" dt="2024-08-08T01:15:30.498" v="10955" actId="20577"/>
          <ac:spMkLst>
            <pc:docMk/>
            <pc:sldMk cId="3434472014" sldId="281"/>
            <ac:spMk id="3" creationId="{BE428F84-4885-FBE6-6A18-C1AA209AC37B}"/>
          </ac:spMkLst>
        </pc:spChg>
        <pc:spChg chg="del">
          <ac:chgData name="Maxwell Cook" userId="6270a8f4b8f62cae" providerId="LiveId" clId="{34103857-1B31-7E42-B81B-A148AC13A363}" dt="2024-08-02T17:24:10.846" v="4825" actId="478"/>
          <ac:spMkLst>
            <pc:docMk/>
            <pc:sldMk cId="3434472014" sldId="281"/>
            <ac:spMk id="3" creationId="{C1292402-0D3B-5248-45B4-3B8F3450BDB3}"/>
          </ac:spMkLst>
        </pc:spChg>
        <pc:spChg chg="add mod">
          <ac:chgData name="Maxwell Cook" userId="6270a8f4b8f62cae" providerId="LiveId" clId="{34103857-1B31-7E42-B81B-A148AC13A363}" dt="2024-08-07T00:08:40.944" v="5762"/>
          <ac:spMkLst>
            <pc:docMk/>
            <pc:sldMk cId="3434472014" sldId="281"/>
            <ac:spMk id="4" creationId="{943B4C53-865A-C5BF-CBF5-9896674B3D26}"/>
          </ac:spMkLst>
        </pc:spChg>
        <pc:spChg chg="add mod">
          <ac:chgData name="Maxwell Cook" userId="6270a8f4b8f62cae" providerId="LiveId" clId="{34103857-1B31-7E42-B81B-A148AC13A363}" dt="2024-08-07T00:43:30.224" v="6268" actId="164"/>
          <ac:spMkLst>
            <pc:docMk/>
            <pc:sldMk cId="3434472014" sldId="281"/>
            <ac:spMk id="9" creationId="{7B71571E-4D07-416C-D85E-3A1C24C0AB13}"/>
          </ac:spMkLst>
        </pc:spChg>
        <pc:spChg chg="add mod">
          <ac:chgData name="Maxwell Cook" userId="6270a8f4b8f62cae" providerId="LiveId" clId="{34103857-1B31-7E42-B81B-A148AC13A363}" dt="2024-08-07T00:43:30.224" v="6268" actId="164"/>
          <ac:spMkLst>
            <pc:docMk/>
            <pc:sldMk cId="3434472014" sldId="281"/>
            <ac:spMk id="10" creationId="{7F6E936F-4BD2-5F00-EBAA-4221F0061059}"/>
          </ac:spMkLst>
        </pc:spChg>
        <pc:spChg chg="add mod">
          <ac:chgData name="Maxwell Cook" userId="6270a8f4b8f62cae" providerId="LiveId" clId="{34103857-1B31-7E42-B81B-A148AC13A363}" dt="2024-08-07T00:43:30.224" v="6268" actId="164"/>
          <ac:spMkLst>
            <pc:docMk/>
            <pc:sldMk cId="3434472014" sldId="281"/>
            <ac:spMk id="11" creationId="{5B2D2269-A5D7-CF9D-9933-AAA8D91639DF}"/>
          </ac:spMkLst>
        </pc:spChg>
        <pc:spChg chg="add del mod">
          <ac:chgData name="Maxwell Cook" userId="6270a8f4b8f62cae" providerId="LiveId" clId="{34103857-1B31-7E42-B81B-A148AC13A363}" dt="2024-08-02T17:34:46.853" v="5063"/>
          <ac:spMkLst>
            <pc:docMk/>
            <pc:sldMk cId="3434472014" sldId="281"/>
            <ac:spMk id="12" creationId="{937B9C16-9CD9-BED7-D2D3-610E489756EB}"/>
          </ac:spMkLst>
        </pc:spChg>
        <pc:spChg chg="add mod">
          <ac:chgData name="Maxwell Cook" userId="6270a8f4b8f62cae" providerId="LiveId" clId="{34103857-1B31-7E42-B81B-A148AC13A363}" dt="2024-08-07T00:43:30.224" v="6268" actId="164"/>
          <ac:spMkLst>
            <pc:docMk/>
            <pc:sldMk cId="3434472014" sldId="281"/>
            <ac:spMk id="12" creationId="{FD5E705B-A141-7C23-53A4-EC754B933731}"/>
          </ac:spMkLst>
        </pc:spChg>
        <pc:spChg chg="add mod">
          <ac:chgData name="Maxwell Cook" userId="6270a8f4b8f62cae" providerId="LiveId" clId="{34103857-1B31-7E42-B81B-A148AC13A363}" dt="2024-08-07T00:43:30.224" v="6268" actId="164"/>
          <ac:spMkLst>
            <pc:docMk/>
            <pc:sldMk cId="3434472014" sldId="281"/>
            <ac:spMk id="13" creationId="{0EEE5C8E-EC90-FC66-A00F-93EE4D9357AA}"/>
          </ac:spMkLst>
        </pc:spChg>
        <pc:spChg chg="add del mod">
          <ac:chgData name="Maxwell Cook" userId="6270a8f4b8f62cae" providerId="LiveId" clId="{34103857-1B31-7E42-B81B-A148AC13A363}" dt="2024-08-02T17:34:45.289" v="5061" actId="21"/>
          <ac:spMkLst>
            <pc:docMk/>
            <pc:sldMk cId="3434472014" sldId="281"/>
            <ac:spMk id="13" creationId="{4B1B3A33-DB15-5F13-51AC-2D96AA92BAAA}"/>
          </ac:spMkLst>
        </pc:spChg>
        <pc:spChg chg="add mod">
          <ac:chgData name="Maxwell Cook" userId="6270a8f4b8f62cae" providerId="LiveId" clId="{34103857-1B31-7E42-B81B-A148AC13A363}" dt="2024-08-07T00:51:26.591" v="6371" actId="167"/>
          <ac:spMkLst>
            <pc:docMk/>
            <pc:sldMk cId="3434472014" sldId="281"/>
            <ac:spMk id="25" creationId="{72442E43-9F25-E26A-41BE-0FB456199470}"/>
          </ac:spMkLst>
        </pc:spChg>
        <pc:spChg chg="add mod">
          <ac:chgData name="Maxwell Cook" userId="6270a8f4b8f62cae" providerId="LiveId" clId="{34103857-1B31-7E42-B81B-A148AC13A363}" dt="2024-08-07T15:15:00.007" v="6667"/>
          <ac:spMkLst>
            <pc:docMk/>
            <pc:sldMk cId="3434472014" sldId="281"/>
            <ac:spMk id="30" creationId="{D9D02AD4-16B9-CC5A-5DB0-E23B456C66E4}"/>
          </ac:spMkLst>
        </pc:spChg>
        <pc:spChg chg="add del">
          <ac:chgData name="Maxwell Cook" userId="6270a8f4b8f62cae" providerId="LiveId" clId="{34103857-1B31-7E42-B81B-A148AC13A363}" dt="2024-08-07T16:03:42.430" v="7285" actId="478"/>
          <ac:spMkLst>
            <pc:docMk/>
            <pc:sldMk cId="3434472014" sldId="281"/>
            <ac:spMk id="38" creationId="{00BB61CB-01D8-8F1C-91E7-938B6F7A476B}"/>
          </ac:spMkLst>
        </pc:spChg>
        <pc:spChg chg="add del">
          <ac:chgData name="Maxwell Cook" userId="6270a8f4b8f62cae" providerId="LiveId" clId="{34103857-1B31-7E42-B81B-A148AC13A363}" dt="2024-08-07T16:04:42.865" v="7321" actId="478"/>
          <ac:spMkLst>
            <pc:docMk/>
            <pc:sldMk cId="3434472014" sldId="281"/>
            <ac:spMk id="40" creationId="{E378AA95-D4DF-F5BC-0713-391397B5567D}"/>
          </ac:spMkLst>
        </pc:spChg>
        <pc:grpChg chg="add mod">
          <ac:chgData name="Maxwell Cook" userId="6270a8f4b8f62cae" providerId="LiveId" clId="{34103857-1B31-7E42-B81B-A148AC13A363}" dt="2024-08-07T00:43:30.224" v="6268" actId="164"/>
          <ac:grpSpMkLst>
            <pc:docMk/>
            <pc:sldMk cId="3434472014" sldId="281"/>
            <ac:grpSpMk id="14" creationId="{8D43D072-AED2-2549-BB46-C063CD6B2FDD}"/>
          </ac:grpSpMkLst>
        </pc:grpChg>
        <pc:picChg chg="add mod">
          <ac:chgData name="Maxwell Cook" userId="6270a8f4b8f62cae" providerId="LiveId" clId="{34103857-1B31-7E42-B81B-A148AC13A363}" dt="2024-08-07T00:53:21.865" v="6404" actId="1076"/>
          <ac:picMkLst>
            <pc:docMk/>
            <pc:sldMk cId="3434472014" sldId="281"/>
            <ac:picMk id="5" creationId="{B4708402-EAEB-5075-8CB3-EDE2178F5FE8}"/>
          </ac:picMkLst>
        </pc:picChg>
        <pc:picChg chg="add mod">
          <ac:chgData name="Maxwell Cook" userId="6270a8f4b8f62cae" providerId="LiveId" clId="{34103857-1B31-7E42-B81B-A148AC13A363}" dt="2024-08-07T00:43:30.224" v="6268" actId="164"/>
          <ac:picMkLst>
            <pc:docMk/>
            <pc:sldMk cId="3434472014" sldId="281"/>
            <ac:picMk id="6" creationId="{9CA7DA22-2279-0757-7826-2A0AF294F516}"/>
          </ac:picMkLst>
        </pc:picChg>
        <pc:picChg chg="add mod">
          <ac:chgData name="Maxwell Cook" userId="6270a8f4b8f62cae" providerId="LiveId" clId="{34103857-1B31-7E42-B81B-A148AC13A363}" dt="2024-08-07T00:43:30.224" v="6268" actId="164"/>
          <ac:picMkLst>
            <pc:docMk/>
            <pc:sldMk cId="3434472014" sldId="281"/>
            <ac:picMk id="7" creationId="{450FA119-BCE9-5719-B79A-4C44B39AE8EC}"/>
          </ac:picMkLst>
        </pc:picChg>
        <pc:picChg chg="add del mod">
          <ac:chgData name="Maxwell Cook" userId="6270a8f4b8f62cae" providerId="LiveId" clId="{34103857-1B31-7E42-B81B-A148AC13A363}" dt="2024-08-02T17:26:20.678" v="4839" actId="478"/>
          <ac:picMkLst>
            <pc:docMk/>
            <pc:sldMk cId="3434472014" sldId="281"/>
            <ac:picMk id="7" creationId="{E42443DD-B3EC-C6B0-D260-96156E946D3D}"/>
          </ac:picMkLst>
        </pc:picChg>
        <pc:picChg chg="add mod">
          <ac:chgData name="Maxwell Cook" userId="6270a8f4b8f62cae" providerId="LiveId" clId="{34103857-1B31-7E42-B81B-A148AC13A363}" dt="2024-08-07T00:43:30.224" v="6268" actId="164"/>
          <ac:picMkLst>
            <pc:docMk/>
            <pc:sldMk cId="3434472014" sldId="281"/>
            <ac:picMk id="8" creationId="{41A483AC-B615-6E8D-AFE2-DB0BF99C197A}"/>
          </ac:picMkLst>
        </pc:picChg>
        <pc:picChg chg="add del mod">
          <ac:chgData name="Maxwell Cook" userId="6270a8f4b8f62cae" providerId="LiveId" clId="{34103857-1B31-7E42-B81B-A148AC13A363}" dt="2024-08-02T17:34:45.289" v="5061" actId="21"/>
          <ac:picMkLst>
            <pc:docMk/>
            <pc:sldMk cId="3434472014" sldId="281"/>
            <ac:picMk id="9" creationId="{5BF0C0F1-8667-9386-D1A6-363620473929}"/>
          </ac:picMkLst>
        </pc:picChg>
        <pc:picChg chg="add del mod">
          <ac:chgData name="Maxwell Cook" userId="6270a8f4b8f62cae" providerId="LiveId" clId="{34103857-1B31-7E42-B81B-A148AC13A363}" dt="2024-08-02T17:34:45.289" v="5061" actId="21"/>
          <ac:picMkLst>
            <pc:docMk/>
            <pc:sldMk cId="3434472014" sldId="281"/>
            <ac:picMk id="11" creationId="{D1370256-208E-484F-DB55-242390933159}"/>
          </ac:picMkLst>
        </pc:picChg>
        <pc:picChg chg="add mod">
          <ac:chgData name="Maxwell Cook" userId="6270a8f4b8f62cae" providerId="LiveId" clId="{34103857-1B31-7E42-B81B-A148AC13A363}" dt="2024-08-07T15:31:53.315" v="7065" actId="1076"/>
          <ac:picMkLst>
            <pc:docMk/>
            <pc:sldMk cId="3434472014" sldId="281"/>
            <ac:picMk id="15" creationId="{7AC7DFD6-7019-DA99-0086-A11F2103DADB}"/>
          </ac:picMkLst>
        </pc:picChg>
        <pc:picChg chg="add del mod">
          <ac:chgData name="Maxwell Cook" userId="6270a8f4b8f62cae" providerId="LiveId" clId="{34103857-1B31-7E42-B81B-A148AC13A363}" dt="2024-08-02T17:37:34.818" v="5101" actId="478"/>
          <ac:picMkLst>
            <pc:docMk/>
            <pc:sldMk cId="3434472014" sldId="281"/>
            <ac:picMk id="15" creationId="{BB3AFF9C-3BAC-64BC-05DA-EE75F77860DD}"/>
          </ac:picMkLst>
        </pc:picChg>
        <pc:picChg chg="add mod">
          <ac:chgData name="Maxwell Cook" userId="6270a8f4b8f62cae" providerId="LiveId" clId="{34103857-1B31-7E42-B81B-A148AC13A363}" dt="2024-08-07T15:31:57.234" v="7066" actId="1076"/>
          <ac:picMkLst>
            <pc:docMk/>
            <pc:sldMk cId="3434472014" sldId="281"/>
            <ac:picMk id="16" creationId="{EF4F9E1E-36A3-3BE6-91BF-A6CFB36B6940}"/>
          </ac:picMkLst>
        </pc:picChg>
        <pc:picChg chg="add del mod">
          <ac:chgData name="Maxwell Cook" userId="6270a8f4b8f62cae" providerId="LiveId" clId="{34103857-1B31-7E42-B81B-A148AC13A363}" dt="2024-08-07T00:43:02.966" v="6261" actId="478"/>
          <ac:picMkLst>
            <pc:docMk/>
            <pc:sldMk cId="3434472014" sldId="281"/>
            <ac:picMk id="17" creationId="{AAA0DF1F-3731-0940-EE46-06CE40A3248A}"/>
          </ac:picMkLst>
        </pc:picChg>
        <pc:picChg chg="add mod">
          <ac:chgData name="Maxwell Cook" userId="6270a8f4b8f62cae" providerId="LiveId" clId="{34103857-1B31-7E42-B81B-A148AC13A363}" dt="2024-08-07T15:31:59.486" v="7067" actId="1076"/>
          <ac:picMkLst>
            <pc:docMk/>
            <pc:sldMk cId="3434472014" sldId="281"/>
            <ac:picMk id="18" creationId="{E75BA7B5-DDD9-8D20-BB85-3D4878CFE586}"/>
          </ac:picMkLst>
        </pc:picChg>
        <pc:picChg chg="add del mod">
          <ac:chgData name="Maxwell Cook" userId="6270a8f4b8f62cae" providerId="LiveId" clId="{34103857-1B31-7E42-B81B-A148AC13A363}" dt="2024-08-07T00:43:01.564" v="6260" actId="478"/>
          <ac:picMkLst>
            <pc:docMk/>
            <pc:sldMk cId="3434472014" sldId="281"/>
            <ac:picMk id="19" creationId="{0CBC81EB-91B9-D311-5B9A-1C6A9A1439BD}"/>
          </ac:picMkLst>
        </pc:picChg>
        <pc:cxnChg chg="add mod">
          <ac:chgData name="Maxwell Cook" userId="6270a8f4b8f62cae" providerId="LiveId" clId="{34103857-1B31-7E42-B81B-A148AC13A363}" dt="2024-08-07T15:32:13.948" v="7070" actId="14100"/>
          <ac:cxnSpMkLst>
            <pc:docMk/>
            <pc:sldMk cId="3434472014" sldId="281"/>
            <ac:cxnSpMk id="21" creationId="{69044E71-E28F-C731-CA6C-12F09E203147}"/>
          </ac:cxnSpMkLst>
        </pc:cxnChg>
        <pc:cxnChg chg="add mod">
          <ac:chgData name="Maxwell Cook" userId="6270a8f4b8f62cae" providerId="LiveId" clId="{34103857-1B31-7E42-B81B-A148AC13A363}" dt="2024-08-07T15:32:17.266" v="7071" actId="14100"/>
          <ac:cxnSpMkLst>
            <pc:docMk/>
            <pc:sldMk cId="3434472014" sldId="281"/>
            <ac:cxnSpMk id="22" creationId="{525AD0B6-250C-5FD9-7B63-932AA47A2EB1}"/>
          </ac:cxnSpMkLst>
        </pc:cxnChg>
      </pc:sldChg>
      <pc:sldChg chg="modSp add del mod">
        <pc:chgData name="Maxwell Cook" userId="6270a8f4b8f62cae" providerId="LiveId" clId="{34103857-1B31-7E42-B81B-A148AC13A363}" dt="2024-08-01T21:01:43.703" v="4721" actId="2696"/>
        <pc:sldMkLst>
          <pc:docMk/>
          <pc:sldMk cId="221203893" sldId="282"/>
        </pc:sldMkLst>
        <pc:spChg chg="mod">
          <ac:chgData name="Maxwell Cook" userId="6270a8f4b8f62cae" providerId="LiveId" clId="{34103857-1B31-7E42-B81B-A148AC13A363}" dt="2024-08-01T20:59:51.920" v="4679" actId="20577"/>
          <ac:spMkLst>
            <pc:docMk/>
            <pc:sldMk cId="221203893" sldId="282"/>
            <ac:spMk id="2" creationId="{99A78815-DDF6-448D-AECC-DB046B1991EB}"/>
          </ac:spMkLst>
        </pc:spChg>
      </pc:sldChg>
      <pc:sldChg chg="addSp modSp new del mod modShow">
        <pc:chgData name="Maxwell Cook" userId="6270a8f4b8f62cae" providerId="LiveId" clId="{34103857-1B31-7E42-B81B-A148AC13A363}" dt="2024-08-07T15:31:11.200" v="7061" actId="2696"/>
        <pc:sldMkLst>
          <pc:docMk/>
          <pc:sldMk cId="2620107931" sldId="283"/>
        </pc:sldMkLst>
        <pc:spChg chg="mod">
          <ac:chgData name="Maxwell Cook" userId="6270a8f4b8f62cae" providerId="LiveId" clId="{34103857-1B31-7E42-B81B-A148AC13A363}" dt="2024-08-07T00:08:40.944" v="5762"/>
          <ac:spMkLst>
            <pc:docMk/>
            <pc:sldMk cId="2620107931" sldId="283"/>
            <ac:spMk id="2" creationId="{5DB8F870-07D5-56C4-7763-E67D2BD73583}"/>
          </ac:spMkLst>
        </pc:spChg>
        <pc:spChg chg="mod">
          <ac:chgData name="Maxwell Cook" userId="6270a8f4b8f62cae" providerId="LiveId" clId="{34103857-1B31-7E42-B81B-A148AC13A363}" dt="2024-08-07T00:08:40.944" v="5762"/>
          <ac:spMkLst>
            <pc:docMk/>
            <pc:sldMk cId="2620107931" sldId="283"/>
            <ac:spMk id="3" creationId="{7668F410-8373-F876-2C16-A08D34DE2FDC}"/>
          </ac:spMkLst>
        </pc:spChg>
        <pc:spChg chg="add mod">
          <ac:chgData name="Maxwell Cook" userId="6270a8f4b8f62cae" providerId="LiveId" clId="{34103857-1B31-7E42-B81B-A148AC13A363}" dt="2024-08-07T00:08:40.944" v="5762"/>
          <ac:spMkLst>
            <pc:docMk/>
            <pc:sldMk cId="2620107931" sldId="283"/>
            <ac:spMk id="4" creationId="{F7360A72-7FF4-8C48-7B28-9C63AFC72AD4}"/>
          </ac:spMkLst>
        </pc:spChg>
        <pc:spChg chg="add mod">
          <ac:chgData name="Maxwell Cook" userId="6270a8f4b8f62cae" providerId="LiveId" clId="{34103857-1B31-7E42-B81B-A148AC13A363}" dt="2024-08-07T00:08:40.944" v="5762"/>
          <ac:spMkLst>
            <pc:docMk/>
            <pc:sldMk cId="2620107931" sldId="283"/>
            <ac:spMk id="5" creationId="{90D58A62-FC8C-E7C1-C9B4-95BA66DCCFF2}"/>
          </ac:spMkLst>
        </pc:spChg>
        <pc:spChg chg="add mod">
          <ac:chgData name="Maxwell Cook" userId="6270a8f4b8f62cae" providerId="LiveId" clId="{34103857-1B31-7E42-B81B-A148AC13A363}" dt="2024-08-07T15:15:00.007" v="6667"/>
          <ac:spMkLst>
            <pc:docMk/>
            <pc:sldMk cId="2620107931" sldId="283"/>
            <ac:spMk id="6" creationId="{6292FBB5-FB2F-1893-3997-46A42E16FD33}"/>
          </ac:spMkLst>
        </pc:spChg>
      </pc:sldChg>
      <pc:sldChg chg="addSp delSp modSp add del mod modShow">
        <pc:chgData name="Maxwell Cook" userId="6270a8f4b8f62cae" providerId="LiveId" clId="{34103857-1B31-7E42-B81B-A148AC13A363}" dt="2024-08-07T15:31:15.510" v="7062" actId="2696"/>
        <pc:sldMkLst>
          <pc:docMk/>
          <pc:sldMk cId="829679688" sldId="284"/>
        </pc:sldMkLst>
        <pc:spChg chg="add mod">
          <ac:chgData name="Maxwell Cook" userId="6270a8f4b8f62cae" providerId="LiveId" clId="{34103857-1B31-7E42-B81B-A148AC13A363}" dt="2024-08-07T00:08:40.944" v="5762"/>
          <ac:spMkLst>
            <pc:docMk/>
            <pc:sldMk cId="829679688" sldId="284"/>
            <ac:spMk id="2" creationId="{88AFF412-6358-B385-CF5A-361A2E12D501}"/>
          </ac:spMkLst>
        </pc:spChg>
        <pc:spChg chg="del">
          <ac:chgData name="Maxwell Cook" userId="6270a8f4b8f62cae" providerId="LiveId" clId="{34103857-1B31-7E42-B81B-A148AC13A363}" dt="2024-08-02T17:34:53.756" v="5066" actId="478"/>
          <ac:spMkLst>
            <pc:docMk/>
            <pc:sldMk cId="829679688" sldId="284"/>
            <ac:spMk id="2" creationId="{99A78815-DDF6-448D-AECC-DB046B1991EB}"/>
          </ac:spMkLst>
        </pc:spChg>
        <pc:spChg chg="add mod">
          <ac:chgData name="Maxwell Cook" userId="6270a8f4b8f62cae" providerId="LiveId" clId="{34103857-1B31-7E42-B81B-A148AC13A363}" dt="2024-08-07T00:08:40.944" v="5762"/>
          <ac:spMkLst>
            <pc:docMk/>
            <pc:sldMk cId="829679688" sldId="284"/>
            <ac:spMk id="3" creationId="{06D1D629-F539-8EA3-FF12-4599D3774A3D}"/>
          </ac:spMkLst>
        </pc:spChg>
        <pc:spChg chg="add del mod">
          <ac:chgData name="Maxwell Cook" userId="6270a8f4b8f62cae" providerId="LiveId" clId="{34103857-1B31-7E42-B81B-A148AC13A363}" dt="2024-08-02T17:34:56.168" v="5068" actId="478"/>
          <ac:spMkLst>
            <pc:docMk/>
            <pc:sldMk cId="829679688" sldId="284"/>
            <ac:spMk id="4" creationId="{366A006C-B66D-94A8-B6E1-2C3E03B8C9B6}"/>
          </ac:spMkLst>
        </pc:spChg>
        <pc:spChg chg="add mod">
          <ac:chgData name="Maxwell Cook" userId="6270a8f4b8f62cae" providerId="LiveId" clId="{34103857-1B31-7E42-B81B-A148AC13A363}" dt="2024-08-07T15:15:00.007" v="6667"/>
          <ac:spMkLst>
            <pc:docMk/>
            <pc:sldMk cId="829679688" sldId="284"/>
            <ac:spMk id="4" creationId="{AF1D5277-964F-171D-562C-6CF66FA59EE9}"/>
          </ac:spMkLst>
        </pc:spChg>
        <pc:spChg chg="add mod">
          <ac:chgData name="Maxwell Cook" userId="6270a8f4b8f62cae" providerId="LiveId" clId="{34103857-1B31-7E42-B81B-A148AC13A363}" dt="2024-08-02T17:36:14.316" v="5090" actId="1076"/>
          <ac:spMkLst>
            <pc:docMk/>
            <pc:sldMk cId="829679688" sldId="284"/>
            <ac:spMk id="8" creationId="{A7E0B5B1-EE78-33CC-CAEC-748EAAC92044}"/>
          </ac:spMkLst>
        </pc:spChg>
        <pc:picChg chg="del">
          <ac:chgData name="Maxwell Cook" userId="6270a8f4b8f62cae" providerId="LiveId" clId="{34103857-1B31-7E42-B81B-A148AC13A363}" dt="2024-08-02T17:34:52.021" v="5065" actId="478"/>
          <ac:picMkLst>
            <pc:docMk/>
            <pc:sldMk cId="829679688" sldId="284"/>
            <ac:picMk id="5" creationId="{B4708402-EAEB-5075-8CB3-EDE2178F5FE8}"/>
          </ac:picMkLst>
        </pc:picChg>
        <pc:picChg chg="add del mod">
          <ac:chgData name="Maxwell Cook" userId="6270a8f4b8f62cae" providerId="LiveId" clId="{34103857-1B31-7E42-B81B-A148AC13A363}" dt="2024-08-07T01:00:19.446" v="6447" actId="21"/>
          <ac:picMkLst>
            <pc:docMk/>
            <pc:sldMk cId="829679688" sldId="284"/>
            <ac:picMk id="6" creationId="{957CC390-8B65-A02E-41A3-B6D9D1B03446}"/>
          </ac:picMkLst>
        </pc:picChg>
        <pc:picChg chg="add del mod">
          <ac:chgData name="Maxwell Cook" userId="6270a8f4b8f62cae" providerId="LiveId" clId="{34103857-1B31-7E42-B81B-A148AC13A363}" dt="2024-08-02T17:35:31.952" v="5082" actId="478"/>
          <ac:picMkLst>
            <pc:docMk/>
            <pc:sldMk cId="829679688" sldId="284"/>
            <ac:picMk id="7" creationId="{B1765AC5-E4D6-9DE6-54CE-3E885B71641D}"/>
          </ac:picMkLst>
        </pc:picChg>
        <pc:picChg chg="add del mod">
          <ac:chgData name="Maxwell Cook" userId="6270a8f4b8f62cae" providerId="LiveId" clId="{34103857-1B31-7E42-B81B-A148AC13A363}" dt="2024-08-07T01:00:19.446" v="6447" actId="21"/>
          <ac:picMkLst>
            <pc:docMk/>
            <pc:sldMk cId="829679688" sldId="284"/>
            <ac:picMk id="10" creationId="{DA8BB964-9D98-5B3F-D08A-B293DDAC7DB4}"/>
          </ac:picMkLst>
        </pc:picChg>
      </pc:sldChg>
      <pc:sldChg chg="addSp delSp modSp add mod modAnim modNotesTx">
        <pc:chgData name="Maxwell Cook" userId="6270a8f4b8f62cae" providerId="LiveId" clId="{34103857-1B31-7E42-B81B-A148AC13A363}" dt="2024-08-08T19:53:56.780" v="19768" actId="20577"/>
        <pc:sldMkLst>
          <pc:docMk/>
          <pc:sldMk cId="714216054" sldId="285"/>
        </pc:sldMkLst>
        <pc:spChg chg="del">
          <ac:chgData name="Maxwell Cook" userId="6270a8f4b8f62cae" providerId="LiveId" clId="{34103857-1B31-7E42-B81B-A148AC13A363}" dt="2024-08-07T00:02:19.368" v="5718" actId="478"/>
          <ac:spMkLst>
            <pc:docMk/>
            <pc:sldMk cId="714216054" sldId="285"/>
            <ac:spMk id="2" creationId="{07D3B9AA-280C-408E-A828-BA405975A082}"/>
          </ac:spMkLst>
        </pc:spChg>
        <pc:spChg chg="del">
          <ac:chgData name="Maxwell Cook" userId="6270a8f4b8f62cae" providerId="LiveId" clId="{34103857-1B31-7E42-B81B-A148AC13A363}" dt="2024-08-07T00:02:22.892" v="5720" actId="478"/>
          <ac:spMkLst>
            <pc:docMk/>
            <pc:sldMk cId="714216054" sldId="285"/>
            <ac:spMk id="3" creationId="{76DB43AF-3D44-D04F-0AA0-BD9C1F78896F}"/>
          </ac:spMkLst>
        </pc:spChg>
        <pc:spChg chg="add del">
          <ac:chgData name="Maxwell Cook" userId="6270a8f4b8f62cae" providerId="LiveId" clId="{34103857-1B31-7E42-B81B-A148AC13A363}" dt="2024-08-07T00:02:34.912" v="5724" actId="21"/>
          <ac:spMkLst>
            <pc:docMk/>
            <pc:sldMk cId="714216054" sldId="285"/>
            <ac:spMk id="4" creationId="{6B08161C-363D-A8C0-7418-FACD21A003F7}"/>
          </ac:spMkLst>
        </pc:spChg>
        <pc:spChg chg="add del mod">
          <ac:chgData name="Maxwell Cook" userId="6270a8f4b8f62cae" providerId="LiveId" clId="{34103857-1B31-7E42-B81B-A148AC13A363}" dt="2024-08-07T00:02:21.237" v="5719" actId="478"/>
          <ac:spMkLst>
            <pc:docMk/>
            <pc:sldMk cId="714216054" sldId="285"/>
            <ac:spMk id="6" creationId="{6B2B5B73-C3D6-9AE5-69DB-BCD4663F0AE1}"/>
          </ac:spMkLst>
        </pc:spChg>
        <pc:spChg chg="add del mod">
          <ac:chgData name="Maxwell Cook" userId="6270a8f4b8f62cae" providerId="LiveId" clId="{34103857-1B31-7E42-B81B-A148AC13A363}" dt="2024-08-07T00:02:32.439" v="5723" actId="478"/>
          <ac:spMkLst>
            <pc:docMk/>
            <pc:sldMk cId="714216054" sldId="285"/>
            <ac:spMk id="8" creationId="{66496173-BCFF-0076-94BA-E0BA5A19F9CA}"/>
          </ac:spMkLst>
        </pc:spChg>
        <pc:spChg chg="add mod">
          <ac:chgData name="Maxwell Cook" userId="6270a8f4b8f62cae" providerId="LiveId" clId="{34103857-1B31-7E42-B81B-A148AC13A363}" dt="2024-08-08T18:57:48.614" v="19658" actId="14100"/>
          <ac:spMkLst>
            <pc:docMk/>
            <pc:sldMk cId="714216054" sldId="285"/>
            <ac:spMk id="9" creationId="{EE5D1656-5232-8B05-936E-4452124E1E85}"/>
          </ac:spMkLst>
        </pc:spChg>
        <pc:spChg chg="add mod">
          <ac:chgData name="Maxwell Cook" userId="6270a8f4b8f62cae" providerId="LiveId" clId="{34103857-1B31-7E42-B81B-A148AC13A363}" dt="2024-08-08T15:11:47.282" v="11405" actId="164"/>
          <ac:spMkLst>
            <pc:docMk/>
            <pc:sldMk cId="714216054" sldId="285"/>
            <ac:spMk id="10" creationId="{8B57A0D7-2E61-59F2-7936-D6578A6ECC0E}"/>
          </ac:spMkLst>
        </pc:spChg>
        <pc:spChg chg="add del mod">
          <ac:chgData name="Maxwell Cook" userId="6270a8f4b8f62cae" providerId="LiveId" clId="{34103857-1B31-7E42-B81B-A148AC13A363}" dt="2024-08-07T15:22:53.916" v="6842" actId="21"/>
          <ac:spMkLst>
            <pc:docMk/>
            <pc:sldMk cId="714216054" sldId="285"/>
            <ac:spMk id="12" creationId="{DB04860B-3D45-A28A-3AE3-F378479DE15A}"/>
          </ac:spMkLst>
        </pc:spChg>
        <pc:spChg chg="add del mod">
          <ac:chgData name="Maxwell Cook" userId="6270a8f4b8f62cae" providerId="LiveId" clId="{34103857-1B31-7E42-B81B-A148AC13A363}" dt="2024-08-07T15:23:04.668" v="6847" actId="478"/>
          <ac:spMkLst>
            <pc:docMk/>
            <pc:sldMk cId="714216054" sldId="285"/>
            <ac:spMk id="13" creationId="{C3E3C945-B212-FF4E-B2A6-9736CBAE9428}"/>
          </ac:spMkLst>
        </pc:spChg>
        <pc:grpChg chg="add mod">
          <ac:chgData name="Maxwell Cook" userId="6270a8f4b8f62cae" providerId="LiveId" clId="{34103857-1B31-7E42-B81B-A148AC13A363}" dt="2024-08-08T15:11:47.282" v="11405" actId="164"/>
          <ac:grpSpMkLst>
            <pc:docMk/>
            <pc:sldMk cId="714216054" sldId="285"/>
            <ac:grpSpMk id="14" creationId="{AFD1FB9C-F481-0744-EA0D-F9FF5214A1F5}"/>
          </ac:grpSpMkLst>
        </pc:grpChg>
      </pc:sldChg>
      <pc:sldChg chg="addSp delSp modSp add del mod modAnim">
        <pc:chgData name="Maxwell Cook" userId="6270a8f4b8f62cae" providerId="LiveId" clId="{34103857-1B31-7E42-B81B-A148AC13A363}" dt="2024-08-07T00:02:00.855" v="5714" actId="2890"/>
        <pc:sldMkLst>
          <pc:docMk/>
          <pc:sldMk cId="3015699292" sldId="285"/>
        </pc:sldMkLst>
        <pc:spChg chg="add del">
          <ac:chgData name="Maxwell Cook" userId="6270a8f4b8f62cae" providerId="LiveId" clId="{34103857-1B31-7E42-B81B-A148AC13A363}" dt="2024-08-07T00:02:00.490" v="5713" actId="478"/>
          <ac:spMkLst>
            <pc:docMk/>
            <pc:sldMk cId="3015699292" sldId="285"/>
            <ac:spMk id="2" creationId="{07D3B9AA-280C-408E-A828-BA405975A082}"/>
          </ac:spMkLst>
        </pc:spChg>
        <pc:spChg chg="add del">
          <ac:chgData name="Maxwell Cook" userId="6270a8f4b8f62cae" providerId="LiveId" clId="{34103857-1B31-7E42-B81B-A148AC13A363}" dt="2024-08-07T00:01:59.798" v="5711" actId="478"/>
          <ac:spMkLst>
            <pc:docMk/>
            <pc:sldMk cId="3015699292" sldId="285"/>
            <ac:spMk id="3" creationId="{76DB43AF-3D44-D04F-0AA0-BD9C1F78896F}"/>
          </ac:spMkLst>
        </pc:spChg>
        <pc:spChg chg="add del mod">
          <ac:chgData name="Maxwell Cook" userId="6270a8f4b8f62cae" providerId="LiveId" clId="{34103857-1B31-7E42-B81B-A148AC13A363}" dt="2024-08-07T00:02:00.490" v="5713" actId="478"/>
          <ac:spMkLst>
            <pc:docMk/>
            <pc:sldMk cId="3015699292" sldId="285"/>
            <ac:spMk id="6" creationId="{93F8B009-209F-172A-BF04-07E0D75635DF}"/>
          </ac:spMkLst>
        </pc:spChg>
        <pc:spChg chg="add del mod">
          <ac:chgData name="Maxwell Cook" userId="6270a8f4b8f62cae" providerId="LiveId" clId="{34103857-1B31-7E42-B81B-A148AC13A363}" dt="2024-08-07T00:01:59.798" v="5711" actId="478"/>
          <ac:spMkLst>
            <pc:docMk/>
            <pc:sldMk cId="3015699292" sldId="285"/>
            <ac:spMk id="8" creationId="{2FC83679-ADA7-3CE9-A8E2-51C83F0B81B5}"/>
          </ac:spMkLst>
        </pc:spChg>
        <pc:spChg chg="add mod">
          <ac:chgData name="Maxwell Cook" userId="6270a8f4b8f62cae" providerId="LiveId" clId="{34103857-1B31-7E42-B81B-A148AC13A363}" dt="2024-08-07T00:01:52.213" v="5708"/>
          <ac:spMkLst>
            <pc:docMk/>
            <pc:sldMk cId="3015699292" sldId="285"/>
            <ac:spMk id="9" creationId="{6CE3B075-16D8-E05C-AACB-6D26D165135D}"/>
          </ac:spMkLst>
        </pc:spChg>
      </pc:sldChg>
      <pc:sldChg chg="delSp new del mod">
        <pc:chgData name="Maxwell Cook" userId="6270a8f4b8f62cae" providerId="LiveId" clId="{34103857-1B31-7E42-B81B-A148AC13A363}" dt="2024-08-06T23:48:37.818" v="5403" actId="2696"/>
        <pc:sldMkLst>
          <pc:docMk/>
          <pc:sldMk cId="3022465941" sldId="285"/>
        </pc:sldMkLst>
        <pc:spChg chg="del">
          <ac:chgData name="Maxwell Cook" userId="6270a8f4b8f62cae" providerId="LiveId" clId="{34103857-1B31-7E42-B81B-A148AC13A363}" dt="2024-08-06T23:48:28.624" v="5402" actId="478"/>
          <ac:spMkLst>
            <pc:docMk/>
            <pc:sldMk cId="3022465941" sldId="285"/>
            <ac:spMk id="2" creationId="{52DCDC47-6397-450A-8BB1-F0EB61817D56}"/>
          </ac:spMkLst>
        </pc:spChg>
        <pc:spChg chg="del">
          <ac:chgData name="Maxwell Cook" userId="6270a8f4b8f62cae" providerId="LiveId" clId="{34103857-1B31-7E42-B81B-A148AC13A363}" dt="2024-08-06T23:48:25.787" v="5401" actId="478"/>
          <ac:spMkLst>
            <pc:docMk/>
            <pc:sldMk cId="3022465941" sldId="285"/>
            <ac:spMk id="3" creationId="{9111D4AD-41F6-5883-4C2A-63DF16C42F6B}"/>
          </ac:spMkLst>
        </pc:spChg>
      </pc:sldChg>
      <pc:sldChg chg="addSp delSp modSp add del mod">
        <pc:chgData name="Maxwell Cook" userId="6270a8f4b8f62cae" providerId="LiveId" clId="{34103857-1B31-7E42-B81B-A148AC13A363}" dt="2024-08-06T23:56:58.272" v="5650" actId="2696"/>
        <pc:sldMkLst>
          <pc:docMk/>
          <pc:sldMk cId="3316936655" sldId="285"/>
        </pc:sldMkLst>
        <pc:spChg chg="del">
          <ac:chgData name="Maxwell Cook" userId="6270a8f4b8f62cae" providerId="LiveId" clId="{34103857-1B31-7E42-B81B-A148AC13A363}" dt="2024-08-06T23:51:50.347" v="5407" actId="478"/>
          <ac:spMkLst>
            <pc:docMk/>
            <pc:sldMk cId="3316936655" sldId="285"/>
            <ac:spMk id="3" creationId="{243CD8B7-5801-BC3D-07DD-6FD6C73C09B0}"/>
          </ac:spMkLst>
        </pc:spChg>
        <pc:spChg chg="add del mod">
          <ac:chgData name="Maxwell Cook" userId="6270a8f4b8f62cae" providerId="LiveId" clId="{34103857-1B31-7E42-B81B-A148AC13A363}" dt="2024-08-06T23:51:53.107" v="5409" actId="478"/>
          <ac:spMkLst>
            <pc:docMk/>
            <pc:sldMk cId="3316936655" sldId="285"/>
            <ac:spMk id="6" creationId="{B850F720-CE73-86FE-6B0D-1227E6EE8BB4}"/>
          </ac:spMkLst>
        </pc:spChg>
        <pc:picChg chg="add mod">
          <ac:chgData name="Maxwell Cook" userId="6270a8f4b8f62cae" providerId="LiveId" clId="{34103857-1B31-7E42-B81B-A148AC13A363}" dt="2024-08-06T23:51:59.232" v="5414" actId="1076"/>
          <ac:picMkLst>
            <pc:docMk/>
            <pc:sldMk cId="3316936655" sldId="285"/>
            <ac:picMk id="1026" creationId="{F839C2B7-02CE-8676-257A-82F58AAE84DC}"/>
          </ac:picMkLst>
        </pc:picChg>
        <pc:picChg chg="add del">
          <ac:chgData name="Maxwell Cook" userId="6270a8f4b8f62cae" providerId="LiveId" clId="{34103857-1B31-7E42-B81B-A148AC13A363}" dt="2024-08-06T23:55:29.722" v="5418" actId="478"/>
          <ac:picMkLst>
            <pc:docMk/>
            <pc:sldMk cId="3316936655" sldId="285"/>
            <ac:picMk id="1028" creationId="{9AB3E01F-A4FC-D710-F599-3290F53122DD}"/>
          </ac:picMkLst>
        </pc:picChg>
      </pc:sldChg>
      <pc:sldChg chg="delSp modSp add del mod ord delAnim">
        <pc:chgData name="Maxwell Cook" userId="6270a8f4b8f62cae" providerId="LiveId" clId="{34103857-1B31-7E42-B81B-A148AC13A363}" dt="2024-08-07T00:05:00.544" v="5733" actId="2696"/>
        <pc:sldMkLst>
          <pc:docMk/>
          <pc:sldMk cId="1572739701" sldId="286"/>
        </pc:sldMkLst>
        <pc:spChg chg="del">
          <ac:chgData name="Maxwell Cook" userId="6270a8f4b8f62cae" providerId="LiveId" clId="{34103857-1B31-7E42-B81B-A148AC13A363}" dt="2024-08-07T00:04:11.058" v="5729" actId="478"/>
          <ac:spMkLst>
            <pc:docMk/>
            <pc:sldMk cId="1572739701" sldId="286"/>
            <ac:spMk id="9" creationId="{EE5D1656-5232-8B05-936E-4452124E1E85}"/>
          </ac:spMkLst>
        </pc:spChg>
        <pc:spChg chg="del mod">
          <ac:chgData name="Maxwell Cook" userId="6270a8f4b8f62cae" providerId="LiveId" clId="{34103857-1B31-7E42-B81B-A148AC13A363}" dt="2024-08-07T00:04:15.669" v="5731" actId="478"/>
          <ac:spMkLst>
            <pc:docMk/>
            <pc:sldMk cId="1572739701" sldId="286"/>
            <ac:spMk id="10" creationId="{8B57A0D7-2E61-59F2-7936-D6578A6ECC0E}"/>
          </ac:spMkLst>
        </pc:spChg>
      </pc:sldChg>
      <pc:sldChg chg="addSp delSp modSp add mod modNotesTx">
        <pc:chgData name="Maxwell Cook" userId="6270a8f4b8f62cae" providerId="LiveId" clId="{34103857-1B31-7E42-B81B-A148AC13A363}" dt="2024-08-07T15:15:38.017" v="6675" actId="207"/>
        <pc:sldMkLst>
          <pc:docMk/>
          <pc:sldMk cId="2061509928" sldId="286"/>
        </pc:sldMkLst>
        <pc:spChg chg="mod">
          <ac:chgData name="Maxwell Cook" userId="6270a8f4b8f62cae" providerId="LiveId" clId="{34103857-1B31-7E42-B81B-A148AC13A363}" dt="2024-08-07T00:15:52.997" v="5846" actId="20577"/>
          <ac:spMkLst>
            <pc:docMk/>
            <pc:sldMk cId="2061509928" sldId="286"/>
            <ac:spMk id="4" creationId="{FBA71CB2-F822-BD3B-D5AF-2FD676FD0C29}"/>
          </ac:spMkLst>
        </pc:spChg>
        <pc:spChg chg="del mod">
          <ac:chgData name="Maxwell Cook" userId="6270a8f4b8f62cae" providerId="LiveId" clId="{34103857-1B31-7E42-B81B-A148AC13A363}" dt="2024-08-07T00:37:44.079" v="6059" actId="478"/>
          <ac:spMkLst>
            <pc:docMk/>
            <pc:sldMk cId="2061509928" sldId="286"/>
            <ac:spMk id="5" creationId="{AE1335C6-E1ED-B634-3FBE-8A12AD39AFF4}"/>
          </ac:spMkLst>
        </pc:spChg>
        <pc:spChg chg="del">
          <ac:chgData name="Maxwell Cook" userId="6270a8f4b8f62cae" providerId="LiveId" clId="{34103857-1B31-7E42-B81B-A148AC13A363}" dt="2024-08-07T00:14:07.910" v="5828" actId="478"/>
          <ac:spMkLst>
            <pc:docMk/>
            <pc:sldMk cId="2061509928" sldId="286"/>
            <ac:spMk id="6" creationId="{0EABF025-84FB-F51F-E426-201CA45871F8}"/>
          </ac:spMkLst>
        </pc:spChg>
        <pc:spChg chg="add mod">
          <ac:chgData name="Maxwell Cook" userId="6270a8f4b8f62cae" providerId="LiveId" clId="{34103857-1B31-7E42-B81B-A148AC13A363}" dt="2024-08-07T15:15:38.017" v="6675" actId="207"/>
          <ac:spMkLst>
            <pc:docMk/>
            <pc:sldMk cId="2061509928" sldId="286"/>
            <ac:spMk id="8" creationId="{B66F1796-617E-8F7B-174D-027FD8E7FD36}"/>
          </ac:spMkLst>
        </pc:spChg>
        <pc:spChg chg="add mod">
          <ac:chgData name="Maxwell Cook" userId="6270a8f4b8f62cae" providerId="LiveId" clId="{34103857-1B31-7E42-B81B-A148AC13A363}" dt="2024-08-07T00:37:48.767" v="6061" actId="167"/>
          <ac:spMkLst>
            <pc:docMk/>
            <pc:sldMk cId="2061509928" sldId="286"/>
            <ac:spMk id="9" creationId="{4F3CA4AE-2592-E60A-559C-98ED68DE7DE7}"/>
          </ac:spMkLst>
        </pc:spChg>
        <pc:spChg chg="mod">
          <ac:chgData name="Maxwell Cook" userId="6270a8f4b8f62cae" providerId="LiveId" clId="{34103857-1B31-7E42-B81B-A148AC13A363}" dt="2024-08-07T00:16:08.864" v="5865" actId="14100"/>
          <ac:spMkLst>
            <pc:docMk/>
            <pc:sldMk cId="2061509928" sldId="286"/>
            <ac:spMk id="10" creationId="{623FAAC1-BB2D-BDAF-0EE0-989066EB18AE}"/>
          </ac:spMkLst>
        </pc:spChg>
        <pc:spChg chg="add mod">
          <ac:chgData name="Maxwell Cook" userId="6270a8f4b8f62cae" providerId="LiveId" clId="{34103857-1B31-7E42-B81B-A148AC13A363}" dt="2024-08-07T15:15:00.007" v="6667"/>
          <ac:spMkLst>
            <pc:docMk/>
            <pc:sldMk cId="2061509928" sldId="286"/>
            <ac:spMk id="11" creationId="{5EEA959E-9981-713D-1A7D-698A828398ED}"/>
          </ac:spMkLst>
        </pc:spChg>
        <pc:picChg chg="add mod">
          <ac:chgData name="Maxwell Cook" userId="6270a8f4b8f62cae" providerId="LiveId" clId="{34103857-1B31-7E42-B81B-A148AC13A363}" dt="2024-08-07T00:14:13.020" v="5829"/>
          <ac:picMkLst>
            <pc:docMk/>
            <pc:sldMk cId="2061509928" sldId="286"/>
            <ac:picMk id="7" creationId="{3906053E-4CDF-DBEA-7555-FEFA4DEA133B}"/>
          </ac:picMkLst>
        </pc:picChg>
        <pc:picChg chg="del">
          <ac:chgData name="Maxwell Cook" userId="6270a8f4b8f62cae" providerId="LiveId" clId="{34103857-1B31-7E42-B81B-A148AC13A363}" dt="2024-08-07T00:14:05.208" v="5827" actId="478"/>
          <ac:picMkLst>
            <pc:docMk/>
            <pc:sldMk cId="2061509928" sldId="286"/>
            <ac:picMk id="4098" creationId="{DEDB0289-BBB2-72A2-D485-4170D7610AF4}"/>
          </ac:picMkLst>
        </pc:picChg>
      </pc:sldChg>
      <pc:sldChg chg="add del">
        <pc:chgData name="Maxwell Cook" userId="6270a8f4b8f62cae" providerId="LiveId" clId="{34103857-1B31-7E42-B81B-A148AC13A363}" dt="2024-08-07T00:13:03.493" v="5801" actId="2890"/>
        <pc:sldMkLst>
          <pc:docMk/>
          <pc:sldMk cId="2470770865" sldId="286"/>
        </pc:sldMkLst>
      </pc:sldChg>
      <pc:sldChg chg="addSp delSp modSp add mod modNotesTx">
        <pc:chgData name="Maxwell Cook" userId="6270a8f4b8f62cae" providerId="LiveId" clId="{34103857-1B31-7E42-B81B-A148AC13A363}" dt="2024-08-08T15:43:13.832" v="13722" actId="20577"/>
        <pc:sldMkLst>
          <pc:docMk/>
          <pc:sldMk cId="537589537" sldId="287"/>
        </pc:sldMkLst>
        <pc:spChg chg="mod">
          <ac:chgData name="Maxwell Cook" userId="6270a8f4b8f62cae" providerId="LiveId" clId="{34103857-1B31-7E42-B81B-A148AC13A363}" dt="2024-08-07T00:16:47.892" v="5876" actId="20577"/>
          <ac:spMkLst>
            <pc:docMk/>
            <pc:sldMk cId="537589537" sldId="287"/>
            <ac:spMk id="4" creationId="{FBA71CB2-F822-BD3B-D5AF-2FD676FD0C29}"/>
          </ac:spMkLst>
        </pc:spChg>
        <pc:spChg chg="del mod">
          <ac:chgData name="Maxwell Cook" userId="6270a8f4b8f62cae" providerId="LiveId" clId="{34103857-1B31-7E42-B81B-A148AC13A363}" dt="2024-08-07T00:37:20.129" v="6053" actId="478"/>
          <ac:spMkLst>
            <pc:docMk/>
            <pc:sldMk cId="537589537" sldId="287"/>
            <ac:spMk id="5" creationId="{AE1335C6-E1ED-B634-3FBE-8A12AD39AFF4}"/>
          </ac:spMkLst>
        </pc:spChg>
        <pc:spChg chg="del">
          <ac:chgData name="Maxwell Cook" userId="6270a8f4b8f62cae" providerId="LiveId" clId="{34103857-1B31-7E42-B81B-A148AC13A363}" dt="2024-08-07T00:17:06.219" v="5893" actId="478"/>
          <ac:spMkLst>
            <pc:docMk/>
            <pc:sldMk cId="537589537" sldId="287"/>
            <ac:spMk id="8" creationId="{B66F1796-617E-8F7B-174D-027FD8E7FD36}"/>
          </ac:spMkLst>
        </pc:spChg>
        <pc:spChg chg="add mod">
          <ac:chgData name="Maxwell Cook" userId="6270a8f4b8f62cae" providerId="LiveId" clId="{34103857-1B31-7E42-B81B-A148AC13A363}" dt="2024-08-07T00:37:29.582" v="6056" actId="14100"/>
          <ac:spMkLst>
            <pc:docMk/>
            <pc:sldMk cId="537589537" sldId="287"/>
            <ac:spMk id="9" creationId="{82229001-EA67-6122-BE97-FB02E30D68B5}"/>
          </ac:spMkLst>
        </pc:spChg>
        <pc:spChg chg="mod">
          <ac:chgData name="Maxwell Cook" userId="6270a8f4b8f62cae" providerId="LiveId" clId="{34103857-1B31-7E42-B81B-A148AC13A363}" dt="2024-08-07T00:17:00.269" v="5891" actId="14100"/>
          <ac:spMkLst>
            <pc:docMk/>
            <pc:sldMk cId="537589537" sldId="287"/>
            <ac:spMk id="10" creationId="{623FAAC1-BB2D-BDAF-0EE0-989066EB18AE}"/>
          </ac:spMkLst>
        </pc:spChg>
        <pc:spChg chg="add mod">
          <ac:chgData name="Maxwell Cook" userId="6270a8f4b8f62cae" providerId="LiveId" clId="{34103857-1B31-7E42-B81B-A148AC13A363}" dt="2024-08-07T15:15:00.007" v="6667"/>
          <ac:spMkLst>
            <pc:docMk/>
            <pc:sldMk cId="537589537" sldId="287"/>
            <ac:spMk id="11" creationId="{C0CEAB10-D846-9455-7287-FF19D2218C43}"/>
          </ac:spMkLst>
        </pc:spChg>
        <pc:spChg chg="add del mod">
          <ac:chgData name="Maxwell Cook" userId="6270a8f4b8f62cae" providerId="LiveId" clId="{34103857-1B31-7E42-B81B-A148AC13A363}" dt="2024-08-07T15:17:54.380" v="6729" actId="478"/>
          <ac:spMkLst>
            <pc:docMk/>
            <pc:sldMk cId="537589537" sldId="287"/>
            <ac:spMk id="12" creationId="{A60DAA43-9481-C32C-0CD3-CF316409EB2D}"/>
          </ac:spMkLst>
        </pc:spChg>
        <pc:spChg chg="add mod">
          <ac:chgData name="Maxwell Cook" userId="6270a8f4b8f62cae" providerId="LiveId" clId="{34103857-1B31-7E42-B81B-A148AC13A363}" dt="2024-08-07T15:18:39.548" v="6770" actId="207"/>
          <ac:spMkLst>
            <pc:docMk/>
            <pc:sldMk cId="537589537" sldId="287"/>
            <ac:spMk id="13" creationId="{B48E43C0-9A6C-9C73-775F-648A16FCE8C4}"/>
          </ac:spMkLst>
        </pc:spChg>
        <pc:spChg chg="add mod">
          <ac:chgData name="Maxwell Cook" userId="6270a8f4b8f62cae" providerId="LiveId" clId="{34103857-1B31-7E42-B81B-A148AC13A363}" dt="2024-08-07T15:18:01.938" v="6731"/>
          <ac:spMkLst>
            <pc:docMk/>
            <pc:sldMk cId="537589537" sldId="287"/>
            <ac:spMk id="14" creationId="{8042CB87-FC5A-7A84-F861-E50F5EE2F48E}"/>
          </ac:spMkLst>
        </pc:spChg>
        <pc:picChg chg="add mod">
          <ac:chgData name="Maxwell Cook" userId="6270a8f4b8f62cae" providerId="LiveId" clId="{34103857-1B31-7E42-B81B-A148AC13A363}" dt="2024-08-07T15:18:20.264" v="6737" actId="1076"/>
          <ac:picMkLst>
            <pc:docMk/>
            <pc:sldMk cId="537589537" sldId="287"/>
            <ac:picMk id="6" creationId="{14CC5508-A948-301F-29E3-8C725FFEDE0D}"/>
          </ac:picMkLst>
        </pc:picChg>
        <pc:picChg chg="del">
          <ac:chgData name="Maxwell Cook" userId="6270a8f4b8f62cae" providerId="LiveId" clId="{34103857-1B31-7E42-B81B-A148AC13A363}" dt="2024-08-07T00:17:04.103" v="5892" actId="478"/>
          <ac:picMkLst>
            <pc:docMk/>
            <pc:sldMk cId="537589537" sldId="287"/>
            <ac:picMk id="7" creationId="{3906053E-4CDF-DBEA-7555-FEFA4DEA133B}"/>
          </ac:picMkLst>
        </pc:picChg>
      </pc:sldChg>
      <pc:sldChg chg="addSp delSp modSp new del mod ord delAnim modAnim">
        <pc:chgData name="Maxwell Cook" userId="6270a8f4b8f62cae" providerId="LiveId" clId="{34103857-1B31-7E42-B81B-A148AC13A363}" dt="2024-08-07T01:01:08.413" v="6460" actId="2696"/>
        <pc:sldMkLst>
          <pc:docMk/>
          <pc:sldMk cId="1203323244" sldId="288"/>
        </pc:sldMkLst>
        <pc:spChg chg="del">
          <ac:chgData name="Maxwell Cook" userId="6270a8f4b8f62cae" providerId="LiveId" clId="{34103857-1B31-7E42-B81B-A148AC13A363}" dt="2024-08-07T00:28:33.192" v="5935" actId="478"/>
          <ac:spMkLst>
            <pc:docMk/>
            <pc:sldMk cId="1203323244" sldId="288"/>
            <ac:spMk id="2" creationId="{15B72E87-CB08-A7BF-E041-4E540C365905}"/>
          </ac:spMkLst>
        </pc:spChg>
        <pc:spChg chg="del">
          <ac:chgData name="Maxwell Cook" userId="6270a8f4b8f62cae" providerId="LiveId" clId="{34103857-1B31-7E42-B81B-A148AC13A363}" dt="2024-08-07T00:28:30.929" v="5934" actId="478"/>
          <ac:spMkLst>
            <pc:docMk/>
            <pc:sldMk cId="1203323244" sldId="288"/>
            <ac:spMk id="3" creationId="{2327A7DF-9954-AA3F-9637-240615FA338E}"/>
          </ac:spMkLst>
        </pc:spChg>
        <pc:spChg chg="add del mod">
          <ac:chgData name="Maxwell Cook" userId="6270a8f4b8f62cae" providerId="LiveId" clId="{34103857-1B31-7E42-B81B-A148AC13A363}" dt="2024-08-07T00:42:00.336" v="6254" actId="21"/>
          <ac:spMkLst>
            <pc:docMk/>
            <pc:sldMk cId="1203323244" sldId="288"/>
            <ac:spMk id="9" creationId="{0487A3EA-2B44-B999-4C11-443FBF649C8C}"/>
          </ac:spMkLst>
        </pc:spChg>
        <pc:spChg chg="add del mod">
          <ac:chgData name="Maxwell Cook" userId="6270a8f4b8f62cae" providerId="LiveId" clId="{34103857-1B31-7E42-B81B-A148AC13A363}" dt="2024-08-07T00:42:00.336" v="6254" actId="21"/>
          <ac:spMkLst>
            <pc:docMk/>
            <pc:sldMk cId="1203323244" sldId="288"/>
            <ac:spMk id="10" creationId="{CEF7437C-A0E7-23CE-5C58-825F7F0C344A}"/>
          </ac:spMkLst>
        </pc:spChg>
        <pc:spChg chg="add del mod">
          <ac:chgData name="Maxwell Cook" userId="6270a8f4b8f62cae" providerId="LiveId" clId="{34103857-1B31-7E42-B81B-A148AC13A363}" dt="2024-08-07T00:42:00.336" v="6254" actId="21"/>
          <ac:spMkLst>
            <pc:docMk/>
            <pc:sldMk cId="1203323244" sldId="288"/>
            <ac:spMk id="11" creationId="{6A43D9B6-F76C-FDC6-B852-EDEFA8189E01}"/>
          </ac:spMkLst>
        </pc:spChg>
        <pc:spChg chg="add del mod">
          <ac:chgData name="Maxwell Cook" userId="6270a8f4b8f62cae" providerId="LiveId" clId="{34103857-1B31-7E42-B81B-A148AC13A363}" dt="2024-08-07T00:42:00.336" v="6254" actId="21"/>
          <ac:spMkLst>
            <pc:docMk/>
            <pc:sldMk cId="1203323244" sldId="288"/>
            <ac:spMk id="12" creationId="{F1BB1340-7EA4-8424-52A7-BC3386E92958}"/>
          </ac:spMkLst>
        </pc:spChg>
        <pc:spChg chg="add del mod">
          <ac:chgData name="Maxwell Cook" userId="6270a8f4b8f62cae" providerId="LiveId" clId="{34103857-1B31-7E42-B81B-A148AC13A363}" dt="2024-08-07T00:42:00.336" v="6254" actId="21"/>
          <ac:spMkLst>
            <pc:docMk/>
            <pc:sldMk cId="1203323244" sldId="288"/>
            <ac:spMk id="13" creationId="{9A80F6DA-245B-D102-5443-24F234619D0A}"/>
          </ac:spMkLst>
        </pc:spChg>
        <pc:picChg chg="add del mod">
          <ac:chgData name="Maxwell Cook" userId="6270a8f4b8f62cae" providerId="LiveId" clId="{34103857-1B31-7E42-B81B-A148AC13A363}" dt="2024-08-07T00:42:00.336" v="6254" actId="21"/>
          <ac:picMkLst>
            <pc:docMk/>
            <pc:sldMk cId="1203323244" sldId="288"/>
            <ac:picMk id="6" creationId="{AB22FABD-5FC1-0E0B-A7FC-25DF35021809}"/>
          </ac:picMkLst>
        </pc:picChg>
        <pc:picChg chg="add del mod">
          <ac:chgData name="Maxwell Cook" userId="6270a8f4b8f62cae" providerId="LiveId" clId="{34103857-1B31-7E42-B81B-A148AC13A363}" dt="2024-08-07T00:42:00.336" v="6254" actId="21"/>
          <ac:picMkLst>
            <pc:docMk/>
            <pc:sldMk cId="1203323244" sldId="288"/>
            <ac:picMk id="7" creationId="{5092B935-D01C-F5B3-7EF3-80C982FD52C4}"/>
          </ac:picMkLst>
        </pc:picChg>
        <pc:picChg chg="add del mod">
          <ac:chgData name="Maxwell Cook" userId="6270a8f4b8f62cae" providerId="LiveId" clId="{34103857-1B31-7E42-B81B-A148AC13A363}" dt="2024-08-07T00:42:00.336" v="6254" actId="21"/>
          <ac:picMkLst>
            <pc:docMk/>
            <pc:sldMk cId="1203323244" sldId="288"/>
            <ac:picMk id="8" creationId="{440CA234-99D0-DB22-1538-38AC985123BA}"/>
          </ac:picMkLst>
        </pc:picChg>
      </pc:sldChg>
      <pc:sldChg chg="addSp delSp modSp add mod modAnim modNotesTx">
        <pc:chgData name="Maxwell Cook" userId="6270a8f4b8f62cae" providerId="LiveId" clId="{34103857-1B31-7E42-B81B-A148AC13A363}" dt="2024-08-08T17:01:15.852" v="19362" actId="20577"/>
        <pc:sldMkLst>
          <pc:docMk/>
          <pc:sldMk cId="2442540481" sldId="289"/>
        </pc:sldMkLst>
        <pc:spChg chg="mod">
          <ac:chgData name="Maxwell Cook" userId="6270a8f4b8f62cae" providerId="LiveId" clId="{34103857-1B31-7E42-B81B-A148AC13A363}" dt="2024-08-07T00:58:26.066" v="6410" actId="255"/>
          <ac:spMkLst>
            <pc:docMk/>
            <pc:sldMk cId="2442540481" sldId="289"/>
            <ac:spMk id="2" creationId="{99A78815-DDF6-448D-AECC-DB046B1991EB}"/>
          </ac:spMkLst>
        </pc:spChg>
        <pc:spChg chg="mod">
          <ac:chgData name="Maxwell Cook" userId="6270a8f4b8f62cae" providerId="LiveId" clId="{34103857-1B31-7E42-B81B-A148AC13A363}" dt="2024-08-08T01:15:20.089" v="10937" actId="20577"/>
          <ac:spMkLst>
            <pc:docMk/>
            <pc:sldMk cId="2442540481" sldId="289"/>
            <ac:spMk id="3" creationId="{BE428F84-4885-FBE6-6A18-C1AA209AC37B}"/>
          </ac:spMkLst>
        </pc:spChg>
        <pc:spChg chg="add mod">
          <ac:chgData name="Maxwell Cook" userId="6270a8f4b8f62cae" providerId="LiveId" clId="{34103857-1B31-7E42-B81B-A148AC13A363}" dt="2024-08-07T15:15:00.007" v="6667"/>
          <ac:spMkLst>
            <pc:docMk/>
            <pc:sldMk cId="2442540481" sldId="289"/>
            <ac:spMk id="14" creationId="{F9F5AC33-6738-303B-A8A9-A5F55D1355EC}"/>
          </ac:spMkLst>
        </pc:spChg>
        <pc:spChg chg="mod">
          <ac:chgData name="Maxwell Cook" userId="6270a8f4b8f62cae" providerId="LiveId" clId="{34103857-1B31-7E42-B81B-A148AC13A363}" dt="2024-08-07T00:53:14.903" v="6403" actId="14100"/>
          <ac:spMkLst>
            <pc:docMk/>
            <pc:sldMk cId="2442540481" sldId="289"/>
            <ac:spMk id="25" creationId="{72442E43-9F25-E26A-41BE-0FB456199470}"/>
          </ac:spMkLst>
        </pc:spChg>
        <pc:picChg chg="del">
          <ac:chgData name="Maxwell Cook" userId="6270a8f4b8f62cae" providerId="LiveId" clId="{34103857-1B31-7E42-B81B-A148AC13A363}" dt="2024-08-07T00:52:13.207" v="6383" actId="478"/>
          <ac:picMkLst>
            <pc:docMk/>
            <pc:sldMk cId="2442540481" sldId="289"/>
            <ac:picMk id="5" creationId="{B4708402-EAEB-5075-8CB3-EDE2178F5FE8}"/>
          </ac:picMkLst>
        </pc:picChg>
        <pc:picChg chg="add del mod">
          <ac:chgData name="Maxwell Cook" userId="6270a8f4b8f62cae" providerId="LiveId" clId="{34103857-1B31-7E42-B81B-A148AC13A363}" dt="2024-08-07T01:00:18.380" v="6446" actId="14100"/>
          <ac:picMkLst>
            <pc:docMk/>
            <pc:sldMk cId="2442540481" sldId="289"/>
            <ac:picMk id="12" creationId="{E54E1EA5-AF1F-ECA8-F180-8BA1BF7AA545}"/>
          </ac:picMkLst>
        </pc:picChg>
        <pc:picChg chg="add del mod">
          <ac:chgData name="Maxwell Cook" userId="6270a8f4b8f62cae" providerId="LiveId" clId="{34103857-1B31-7E42-B81B-A148AC13A363}" dt="2024-08-07T01:00:17.840" v="6444" actId="1076"/>
          <ac:picMkLst>
            <pc:docMk/>
            <pc:sldMk cId="2442540481" sldId="289"/>
            <ac:picMk id="13" creationId="{1B04B51C-5DEA-4035-09EC-DE6174A7AE7B}"/>
          </ac:picMkLst>
        </pc:picChg>
        <pc:picChg chg="mod">
          <ac:chgData name="Maxwell Cook" userId="6270a8f4b8f62cae" providerId="LiveId" clId="{34103857-1B31-7E42-B81B-A148AC13A363}" dt="2024-08-07T16:09:15.791" v="7547" actId="1076"/>
          <ac:picMkLst>
            <pc:docMk/>
            <pc:sldMk cId="2442540481" sldId="289"/>
            <ac:picMk id="16" creationId="{EF4F9E1E-36A3-3BE6-91BF-A6CFB36B6940}"/>
          </ac:picMkLst>
        </pc:picChg>
        <pc:picChg chg="mod">
          <ac:chgData name="Maxwell Cook" userId="6270a8f4b8f62cae" providerId="LiveId" clId="{34103857-1B31-7E42-B81B-A148AC13A363}" dt="2024-08-07T16:09:19.021" v="7548" actId="1076"/>
          <ac:picMkLst>
            <pc:docMk/>
            <pc:sldMk cId="2442540481" sldId="289"/>
            <ac:picMk id="18" creationId="{E75BA7B5-DDD9-8D20-BB85-3D4878CFE586}"/>
          </ac:picMkLst>
        </pc:picChg>
        <pc:picChg chg="add del mod">
          <ac:chgData name="Maxwell Cook" userId="6270a8f4b8f62cae" providerId="LiveId" clId="{34103857-1B31-7E42-B81B-A148AC13A363}" dt="2024-08-07T16:10:33.835" v="7565" actId="478"/>
          <ac:picMkLst>
            <pc:docMk/>
            <pc:sldMk cId="2442540481" sldId="289"/>
            <ac:picMk id="19" creationId="{E2E0DF16-B34A-D7DD-516A-681A8F33F69E}"/>
          </ac:picMkLst>
        </pc:picChg>
        <pc:picChg chg="add del mod">
          <ac:chgData name="Maxwell Cook" userId="6270a8f4b8f62cae" providerId="LiveId" clId="{34103857-1B31-7E42-B81B-A148AC13A363}" dt="2024-08-07T16:10:36.617" v="7566" actId="478"/>
          <ac:picMkLst>
            <pc:docMk/>
            <pc:sldMk cId="2442540481" sldId="289"/>
            <ac:picMk id="23" creationId="{F5D4F15B-44AE-CA1B-3FA0-A228E9ADDB10}"/>
          </ac:picMkLst>
        </pc:picChg>
        <pc:picChg chg="add del mod">
          <ac:chgData name="Maxwell Cook" userId="6270a8f4b8f62cae" providerId="LiveId" clId="{34103857-1B31-7E42-B81B-A148AC13A363}" dt="2024-08-07T16:10:49.586" v="7568" actId="478"/>
          <ac:picMkLst>
            <pc:docMk/>
            <pc:sldMk cId="2442540481" sldId="289"/>
            <ac:picMk id="26" creationId="{C806356F-D5DB-FC0D-B89B-3AA76589ADFF}"/>
          </ac:picMkLst>
        </pc:picChg>
        <pc:picChg chg="add mod">
          <ac:chgData name="Maxwell Cook" userId="6270a8f4b8f62cae" providerId="LiveId" clId="{34103857-1B31-7E42-B81B-A148AC13A363}" dt="2024-08-08T16:59:52.217" v="19315" actId="14100"/>
          <ac:picMkLst>
            <pc:docMk/>
            <pc:sldMk cId="2442540481" sldId="289"/>
            <ac:picMk id="28" creationId="{83214C5B-DAB5-67FD-3F42-92A1E5E0707C}"/>
          </ac:picMkLst>
        </pc:picChg>
        <pc:picChg chg="add mod">
          <ac:chgData name="Maxwell Cook" userId="6270a8f4b8f62cae" providerId="LiveId" clId="{34103857-1B31-7E42-B81B-A148AC13A363}" dt="2024-08-07T16:12:08.458" v="7583" actId="1076"/>
          <ac:picMkLst>
            <pc:docMk/>
            <pc:sldMk cId="2442540481" sldId="289"/>
            <ac:picMk id="29" creationId="{2391EC37-7CA3-19DA-B51B-138393F54E2D}"/>
          </ac:picMkLst>
        </pc:picChg>
        <pc:cxnChg chg="mod">
          <ac:chgData name="Maxwell Cook" userId="6270a8f4b8f62cae" providerId="LiveId" clId="{34103857-1B31-7E42-B81B-A148AC13A363}" dt="2024-08-07T16:09:19.021" v="7548" actId="1076"/>
          <ac:cxnSpMkLst>
            <pc:docMk/>
            <pc:sldMk cId="2442540481" sldId="289"/>
            <ac:cxnSpMk id="21" creationId="{69044E71-E28F-C731-CA6C-12F09E203147}"/>
          </ac:cxnSpMkLst>
        </pc:cxnChg>
        <pc:cxnChg chg="mod">
          <ac:chgData name="Maxwell Cook" userId="6270a8f4b8f62cae" providerId="LiveId" clId="{34103857-1B31-7E42-B81B-A148AC13A363}" dt="2024-08-07T16:09:19.021" v="7548" actId="1076"/>
          <ac:cxnSpMkLst>
            <pc:docMk/>
            <pc:sldMk cId="2442540481" sldId="289"/>
            <ac:cxnSpMk id="22" creationId="{525AD0B6-250C-5FD9-7B63-932AA47A2EB1}"/>
          </ac:cxnSpMkLst>
        </pc:cxnChg>
      </pc:sldChg>
      <pc:sldChg chg="add del">
        <pc:chgData name="Maxwell Cook" userId="6270a8f4b8f62cae" providerId="LiveId" clId="{34103857-1B31-7E42-B81B-A148AC13A363}" dt="2024-08-07T00:37:38.163" v="6058"/>
        <pc:sldMkLst>
          <pc:docMk/>
          <pc:sldMk cId="3407490425" sldId="289"/>
        </pc:sldMkLst>
      </pc:sldChg>
      <pc:sldChg chg="add del setBg">
        <pc:chgData name="Maxwell Cook" userId="6270a8f4b8f62cae" providerId="LiveId" clId="{34103857-1B31-7E42-B81B-A148AC13A363}" dt="2024-08-07T01:01:28.626" v="6462" actId="2696"/>
        <pc:sldMkLst>
          <pc:docMk/>
          <pc:sldMk cId="318318420" sldId="290"/>
        </pc:sldMkLst>
      </pc:sldChg>
      <pc:sldChg chg="addSp delSp modSp add mod ord modNotesTx">
        <pc:chgData name="Maxwell Cook" userId="6270a8f4b8f62cae" providerId="LiveId" clId="{34103857-1B31-7E42-B81B-A148AC13A363}" dt="2024-08-08T16:29:52.791" v="17915" actId="1076"/>
        <pc:sldMkLst>
          <pc:docMk/>
          <pc:sldMk cId="4238055379" sldId="290"/>
        </pc:sldMkLst>
        <pc:spChg chg="del">
          <ac:chgData name="Maxwell Cook" userId="6270a8f4b8f62cae" providerId="LiveId" clId="{34103857-1B31-7E42-B81B-A148AC13A363}" dt="2024-08-08T16:29:44.168" v="17911" actId="478"/>
          <ac:spMkLst>
            <pc:docMk/>
            <pc:sldMk cId="4238055379" sldId="290"/>
            <ac:spMk id="2" creationId="{0A6C0065-C265-B5AB-BAC6-78654D5ADB72}"/>
          </ac:spMkLst>
        </pc:spChg>
        <pc:spChg chg="del">
          <ac:chgData name="Maxwell Cook" userId="6270a8f4b8f62cae" providerId="LiveId" clId="{34103857-1B31-7E42-B81B-A148AC13A363}" dt="2024-08-08T16:29:45.997" v="17912" actId="478"/>
          <ac:spMkLst>
            <pc:docMk/>
            <pc:sldMk cId="4238055379" sldId="290"/>
            <ac:spMk id="3" creationId="{7B3A1649-A81E-A7D2-207A-9497B6ADDD63}"/>
          </ac:spMkLst>
        </pc:spChg>
        <pc:spChg chg="mod">
          <ac:chgData name="Maxwell Cook" userId="6270a8f4b8f62cae" providerId="LiveId" clId="{34103857-1B31-7E42-B81B-A148AC13A363}" dt="2024-08-08T16:29:52.791" v="17915" actId="1076"/>
          <ac:spMkLst>
            <pc:docMk/>
            <pc:sldMk cId="4238055379" sldId="290"/>
            <ac:spMk id="4" creationId="{44952E90-8BEE-B984-8728-BA639517EBF0}"/>
          </ac:spMkLst>
        </pc:spChg>
        <pc:spChg chg="del mod">
          <ac:chgData name="Maxwell Cook" userId="6270a8f4b8f62cae" providerId="LiveId" clId="{34103857-1B31-7E42-B81B-A148AC13A363}" dt="2024-08-07T01:02:00.172" v="6524" actId="478"/>
          <ac:spMkLst>
            <pc:docMk/>
            <pc:sldMk cId="4238055379" sldId="290"/>
            <ac:spMk id="5" creationId="{AC233A00-B963-005F-E7B1-C448BF172BB9}"/>
          </ac:spMkLst>
        </pc:spChg>
        <pc:spChg chg="mod">
          <ac:chgData name="Maxwell Cook" userId="6270a8f4b8f62cae" providerId="LiveId" clId="{34103857-1B31-7E42-B81B-A148AC13A363}" dt="2024-08-08T16:29:49.133" v="17913" actId="14100"/>
          <ac:spMkLst>
            <pc:docMk/>
            <pc:sldMk cId="4238055379" sldId="290"/>
            <ac:spMk id="7" creationId="{C36D4680-9A53-FBD2-474C-5FBBC9707184}"/>
          </ac:spMkLst>
        </pc:spChg>
        <pc:spChg chg="add del mod">
          <ac:chgData name="Maxwell Cook" userId="6270a8f4b8f62cae" providerId="LiveId" clId="{34103857-1B31-7E42-B81B-A148AC13A363}" dt="2024-08-07T01:02:03.029" v="6525" actId="478"/>
          <ac:spMkLst>
            <pc:docMk/>
            <pc:sldMk cId="4238055379" sldId="290"/>
            <ac:spMk id="8" creationId="{01DD09A3-71DE-76FD-7ACB-6BC130728730}"/>
          </ac:spMkLst>
        </pc:spChg>
        <pc:spChg chg="add del mod">
          <ac:chgData name="Maxwell Cook" userId="6270a8f4b8f62cae" providerId="LiveId" clId="{34103857-1B31-7E42-B81B-A148AC13A363}" dt="2024-08-07T01:06:23.789" v="6567" actId="478"/>
          <ac:spMkLst>
            <pc:docMk/>
            <pc:sldMk cId="4238055379" sldId="290"/>
            <ac:spMk id="9" creationId="{92D98104-B089-1F0B-3600-184877ACACBD}"/>
          </ac:spMkLst>
        </pc:spChg>
        <pc:spChg chg="add del mod">
          <ac:chgData name="Maxwell Cook" userId="6270a8f4b8f62cae" providerId="LiveId" clId="{34103857-1B31-7E42-B81B-A148AC13A363}" dt="2024-08-07T01:06:25.491" v="6568" actId="478"/>
          <ac:spMkLst>
            <pc:docMk/>
            <pc:sldMk cId="4238055379" sldId="290"/>
            <ac:spMk id="11" creationId="{9A6469AF-8565-BFDD-DBC4-B0C301461B75}"/>
          </ac:spMkLst>
        </pc:spChg>
        <pc:spChg chg="add del mod">
          <ac:chgData name="Maxwell Cook" userId="6270a8f4b8f62cae" providerId="LiveId" clId="{34103857-1B31-7E42-B81B-A148AC13A363}" dt="2024-08-08T16:29:42.275" v="17910" actId="478"/>
          <ac:spMkLst>
            <pc:docMk/>
            <pc:sldMk cId="4238055379" sldId="290"/>
            <ac:spMk id="12" creationId="{B7CB813D-EE91-15B5-4D8D-1AF58F279BF9}"/>
          </ac:spMkLst>
        </pc:spChg>
        <pc:spChg chg="add del mod">
          <ac:chgData name="Maxwell Cook" userId="6270a8f4b8f62cae" providerId="LiveId" clId="{34103857-1B31-7E42-B81B-A148AC13A363}" dt="2024-08-08T16:29:39.936" v="17909" actId="478"/>
          <ac:spMkLst>
            <pc:docMk/>
            <pc:sldMk cId="4238055379" sldId="290"/>
            <ac:spMk id="13" creationId="{3266FDD9-3698-522D-6856-18729E3EC566}"/>
          </ac:spMkLst>
        </pc:spChg>
      </pc:sldChg>
      <pc:sldChg chg="delSp add del mod delAnim modNotesTx">
        <pc:chgData name="Maxwell Cook" userId="6270a8f4b8f62cae" providerId="LiveId" clId="{34103857-1B31-7E42-B81B-A148AC13A363}" dt="2024-08-07T15:23:14.877" v="6848" actId="2696"/>
        <pc:sldMkLst>
          <pc:docMk/>
          <pc:sldMk cId="11376360" sldId="291"/>
        </pc:sldMkLst>
        <pc:spChg chg="del">
          <ac:chgData name="Maxwell Cook" userId="6270a8f4b8f62cae" providerId="LiveId" clId="{34103857-1B31-7E42-B81B-A148AC13A363}" dt="2024-08-07T15:20:04.012" v="6819" actId="478"/>
          <ac:spMkLst>
            <pc:docMk/>
            <pc:sldMk cId="11376360" sldId="291"/>
            <ac:spMk id="9" creationId="{EE5D1656-5232-8B05-936E-4452124E1E85}"/>
          </ac:spMkLst>
        </pc:spChg>
        <pc:spChg chg="del">
          <ac:chgData name="Maxwell Cook" userId="6270a8f4b8f62cae" providerId="LiveId" clId="{34103857-1B31-7E42-B81B-A148AC13A363}" dt="2024-08-07T15:20:06.526" v="6820" actId="478"/>
          <ac:spMkLst>
            <pc:docMk/>
            <pc:sldMk cId="11376360" sldId="291"/>
            <ac:spMk id="10" creationId="{8B57A0D7-2E61-59F2-7936-D6578A6ECC0E}"/>
          </ac:spMkLst>
        </pc:spChg>
      </pc:sldChg>
      <pc:sldChg chg="addSp delSp modSp new del mod ord">
        <pc:chgData name="Maxwell Cook" userId="6270a8f4b8f62cae" providerId="LiveId" clId="{34103857-1B31-7E42-B81B-A148AC13A363}" dt="2024-08-07T22:10:19.987" v="10477" actId="2696"/>
        <pc:sldMkLst>
          <pc:docMk/>
          <pc:sldMk cId="334202012" sldId="291"/>
        </pc:sldMkLst>
        <pc:spChg chg="del mod">
          <ac:chgData name="Maxwell Cook" userId="6270a8f4b8f62cae" providerId="LiveId" clId="{34103857-1B31-7E42-B81B-A148AC13A363}" dt="2024-08-07T20:55:41.928" v="9879" actId="478"/>
          <ac:spMkLst>
            <pc:docMk/>
            <pc:sldMk cId="334202012" sldId="291"/>
            <ac:spMk id="2" creationId="{B412BCDA-7110-E836-C264-CE6283BC88B6}"/>
          </ac:spMkLst>
        </pc:spChg>
        <pc:spChg chg="add del mod">
          <ac:chgData name="Maxwell Cook" userId="6270a8f4b8f62cae" providerId="LiveId" clId="{34103857-1B31-7E42-B81B-A148AC13A363}" dt="2024-08-07T20:55:44.485" v="9880" actId="478"/>
          <ac:spMkLst>
            <pc:docMk/>
            <pc:sldMk cId="334202012" sldId="291"/>
            <ac:spMk id="8" creationId="{8B64AD12-E412-BDF3-052B-DC78460C9F8C}"/>
          </ac:spMkLst>
        </pc:spChg>
        <pc:spChg chg="add mod">
          <ac:chgData name="Maxwell Cook" userId="6270a8f4b8f62cae" providerId="LiveId" clId="{34103857-1B31-7E42-B81B-A148AC13A363}" dt="2024-08-07T20:55:45.535" v="9881"/>
          <ac:spMkLst>
            <pc:docMk/>
            <pc:sldMk cId="334202012" sldId="291"/>
            <ac:spMk id="9" creationId="{ECB60430-1AF4-6C9D-A4A3-B7654DA70559}"/>
          </ac:spMkLst>
        </pc:spChg>
        <pc:spChg chg="add mod">
          <ac:chgData name="Maxwell Cook" userId="6270a8f4b8f62cae" providerId="LiveId" clId="{34103857-1B31-7E42-B81B-A148AC13A363}" dt="2024-08-07T20:55:49.574" v="9893" actId="20577"/>
          <ac:spMkLst>
            <pc:docMk/>
            <pc:sldMk cId="334202012" sldId="291"/>
            <ac:spMk id="10" creationId="{4E9A7396-C34C-90EF-BDB6-2D8607F99747}"/>
          </ac:spMkLst>
        </pc:spChg>
      </pc:sldChg>
      <pc:sldChg chg="modSp new del mod">
        <pc:chgData name="Maxwell Cook" userId="6270a8f4b8f62cae" providerId="LiveId" clId="{34103857-1B31-7E42-B81B-A148AC13A363}" dt="2024-08-07T22:22:49.983" v="10755" actId="2696"/>
        <pc:sldMkLst>
          <pc:docMk/>
          <pc:sldMk cId="157078403" sldId="292"/>
        </pc:sldMkLst>
        <pc:spChg chg="mod">
          <ac:chgData name="Maxwell Cook" userId="6270a8f4b8f62cae" providerId="LiveId" clId="{34103857-1B31-7E42-B81B-A148AC13A363}" dt="2024-08-07T15:25:49.742" v="6883" actId="20577"/>
          <ac:spMkLst>
            <pc:docMk/>
            <pc:sldMk cId="157078403" sldId="292"/>
            <ac:spMk id="2" creationId="{722070F2-FD63-9DE3-6790-48C6A118A82A}"/>
          </ac:spMkLst>
        </pc:spChg>
        <pc:spChg chg="mod">
          <ac:chgData name="Maxwell Cook" userId="6270a8f4b8f62cae" providerId="LiveId" clId="{34103857-1B31-7E42-B81B-A148AC13A363}" dt="2024-08-07T15:26:16.903" v="6979" actId="20577"/>
          <ac:spMkLst>
            <pc:docMk/>
            <pc:sldMk cId="157078403" sldId="292"/>
            <ac:spMk id="3" creationId="{4C9CCAAD-B9D0-86E6-3C19-8DD3693643EB}"/>
          </ac:spMkLst>
        </pc:spChg>
      </pc:sldChg>
      <pc:sldChg chg="addSp delSp modSp add del mod delAnim">
        <pc:chgData name="Maxwell Cook" userId="6270a8f4b8f62cae" providerId="LiveId" clId="{34103857-1B31-7E42-B81B-A148AC13A363}" dt="2024-08-07T17:57:13.827" v="8521" actId="2696"/>
        <pc:sldMkLst>
          <pc:docMk/>
          <pc:sldMk cId="228997690" sldId="293"/>
        </pc:sldMkLst>
        <pc:spChg chg="del">
          <ac:chgData name="Maxwell Cook" userId="6270a8f4b8f62cae" providerId="LiveId" clId="{34103857-1B31-7E42-B81B-A148AC13A363}" dt="2024-08-07T15:53:20.925" v="7282" actId="478"/>
          <ac:spMkLst>
            <pc:docMk/>
            <pc:sldMk cId="228997690" sldId="293"/>
            <ac:spMk id="3" creationId="{518B4C7C-27D7-8B89-74FE-8EBD0A4A351E}"/>
          </ac:spMkLst>
        </pc:spChg>
        <pc:spChg chg="del">
          <ac:chgData name="Maxwell Cook" userId="6270a8f4b8f62cae" providerId="LiveId" clId="{34103857-1B31-7E42-B81B-A148AC13A363}" dt="2024-08-07T15:53:17.884" v="7280" actId="478"/>
          <ac:spMkLst>
            <pc:docMk/>
            <pc:sldMk cId="228997690" sldId="293"/>
            <ac:spMk id="4" creationId="{6A784403-542D-EDB7-C747-F76B30451666}"/>
          </ac:spMkLst>
        </pc:spChg>
        <pc:spChg chg="del">
          <ac:chgData name="Maxwell Cook" userId="6270a8f4b8f62cae" providerId="LiveId" clId="{34103857-1B31-7E42-B81B-A148AC13A363}" dt="2024-08-07T15:53:14.011" v="7278" actId="478"/>
          <ac:spMkLst>
            <pc:docMk/>
            <pc:sldMk cId="228997690" sldId="293"/>
            <ac:spMk id="10" creationId="{1B346870-676F-955B-53C0-5363BF0FDC06}"/>
          </ac:spMkLst>
        </pc:spChg>
        <pc:spChg chg="del">
          <ac:chgData name="Maxwell Cook" userId="6270a8f4b8f62cae" providerId="LiveId" clId="{34103857-1B31-7E42-B81B-A148AC13A363}" dt="2024-08-07T15:53:22.674" v="7283" actId="478"/>
          <ac:spMkLst>
            <pc:docMk/>
            <pc:sldMk cId="228997690" sldId="293"/>
            <ac:spMk id="11" creationId="{C3F640C4-0B9C-F422-9EC7-06A7104532CE}"/>
          </ac:spMkLst>
        </pc:spChg>
        <pc:spChg chg="add del mod">
          <ac:chgData name="Maxwell Cook" userId="6270a8f4b8f62cae" providerId="LiveId" clId="{34103857-1B31-7E42-B81B-A148AC13A363}" dt="2024-08-07T15:53:15.829" v="7279" actId="478"/>
          <ac:spMkLst>
            <pc:docMk/>
            <pc:sldMk cId="228997690" sldId="293"/>
            <ac:spMk id="13" creationId="{E90E0F07-CCB4-5382-CD9C-DB916E80F6BC}"/>
          </ac:spMkLst>
        </pc:spChg>
        <pc:picChg chg="del">
          <ac:chgData name="Maxwell Cook" userId="6270a8f4b8f62cae" providerId="LiveId" clId="{34103857-1B31-7E42-B81B-A148AC13A363}" dt="2024-08-07T15:53:08.510" v="7276" actId="478"/>
          <ac:picMkLst>
            <pc:docMk/>
            <pc:sldMk cId="228997690" sldId="293"/>
            <ac:picMk id="5" creationId="{94BFD6C5-BD90-5898-BD9D-7DEF8CBAAED5}"/>
          </ac:picMkLst>
        </pc:picChg>
        <pc:cxnChg chg="del mod">
          <ac:chgData name="Maxwell Cook" userId="6270a8f4b8f62cae" providerId="LiveId" clId="{34103857-1B31-7E42-B81B-A148AC13A363}" dt="2024-08-07T15:53:11.600" v="7277" actId="478"/>
          <ac:cxnSpMkLst>
            <pc:docMk/>
            <pc:sldMk cId="228997690" sldId="293"/>
            <ac:cxnSpMk id="7" creationId="{F3573465-1D4C-CD47-BBC9-737BB740A001}"/>
          </ac:cxnSpMkLst>
        </pc:cxnChg>
        <pc:cxnChg chg="del mod">
          <ac:chgData name="Maxwell Cook" userId="6270a8f4b8f62cae" providerId="LiveId" clId="{34103857-1B31-7E42-B81B-A148AC13A363}" dt="2024-08-07T15:53:19.547" v="7281" actId="478"/>
          <ac:cxnSpMkLst>
            <pc:docMk/>
            <pc:sldMk cId="228997690" sldId="293"/>
            <ac:cxnSpMk id="8" creationId="{EE241618-EF12-6B77-A9ED-ADE74F9ABE33}"/>
          </ac:cxnSpMkLst>
        </pc:cxnChg>
      </pc:sldChg>
      <pc:sldChg chg="addSp delSp modSp add del mod modNotesTx">
        <pc:chgData name="Maxwell Cook" userId="6270a8f4b8f62cae" providerId="LiveId" clId="{34103857-1B31-7E42-B81B-A148AC13A363}" dt="2024-08-07T16:10:03.790" v="7557" actId="2696"/>
        <pc:sldMkLst>
          <pc:docMk/>
          <pc:sldMk cId="3900283288" sldId="294"/>
        </pc:sldMkLst>
        <pc:picChg chg="add del mod">
          <ac:chgData name="Maxwell Cook" userId="6270a8f4b8f62cae" providerId="LiveId" clId="{34103857-1B31-7E42-B81B-A148AC13A363}" dt="2024-08-07T16:09:57.583" v="7555" actId="21"/>
          <ac:picMkLst>
            <pc:docMk/>
            <pc:sldMk cId="3900283288" sldId="294"/>
            <ac:picMk id="6" creationId="{AE34DE67-8406-C2AE-AE7C-2BECF71807A6}"/>
          </ac:picMkLst>
        </pc:picChg>
        <pc:picChg chg="mod">
          <ac:chgData name="Maxwell Cook" userId="6270a8f4b8f62cae" providerId="LiveId" clId="{34103857-1B31-7E42-B81B-A148AC13A363}" dt="2024-08-07T16:09:46.886" v="7553" actId="1076"/>
          <ac:picMkLst>
            <pc:docMk/>
            <pc:sldMk cId="3900283288" sldId="294"/>
            <ac:picMk id="16" creationId="{EF4F9E1E-36A3-3BE6-91BF-A6CFB36B6940}"/>
          </ac:picMkLst>
        </pc:picChg>
        <pc:picChg chg="mod">
          <ac:chgData name="Maxwell Cook" userId="6270a8f4b8f62cae" providerId="LiveId" clId="{34103857-1B31-7E42-B81B-A148AC13A363}" dt="2024-08-07T16:09:41.227" v="7552" actId="1076"/>
          <ac:picMkLst>
            <pc:docMk/>
            <pc:sldMk cId="3900283288" sldId="294"/>
            <ac:picMk id="18" creationId="{E75BA7B5-DDD9-8D20-BB85-3D4878CFE586}"/>
          </ac:picMkLst>
        </pc:picChg>
        <pc:cxnChg chg="mod">
          <ac:chgData name="Maxwell Cook" userId="6270a8f4b8f62cae" providerId="LiveId" clId="{34103857-1B31-7E42-B81B-A148AC13A363}" dt="2024-08-07T16:09:41.227" v="7552" actId="1076"/>
          <ac:cxnSpMkLst>
            <pc:docMk/>
            <pc:sldMk cId="3900283288" sldId="294"/>
            <ac:cxnSpMk id="21" creationId="{69044E71-E28F-C731-CA6C-12F09E203147}"/>
          </ac:cxnSpMkLst>
        </pc:cxnChg>
        <pc:cxnChg chg="mod">
          <ac:chgData name="Maxwell Cook" userId="6270a8f4b8f62cae" providerId="LiveId" clId="{34103857-1B31-7E42-B81B-A148AC13A363}" dt="2024-08-07T16:09:41.227" v="7552" actId="1076"/>
          <ac:cxnSpMkLst>
            <pc:docMk/>
            <pc:sldMk cId="3900283288" sldId="294"/>
            <ac:cxnSpMk id="22" creationId="{525AD0B6-250C-5FD9-7B63-932AA47A2EB1}"/>
          </ac:cxnSpMkLst>
        </pc:cxnChg>
      </pc:sldChg>
      <pc:sldChg chg="addSp modSp add mod modAnim modNotesTx">
        <pc:chgData name="Maxwell Cook" userId="6270a8f4b8f62cae" providerId="LiveId" clId="{34103857-1B31-7E42-B81B-A148AC13A363}" dt="2024-08-08T16:06:18.889" v="15670" actId="20577"/>
        <pc:sldMkLst>
          <pc:docMk/>
          <pc:sldMk cId="767694152" sldId="295"/>
        </pc:sldMkLst>
        <pc:spChg chg="add mod">
          <ac:chgData name="Maxwell Cook" userId="6270a8f4b8f62cae" providerId="LiveId" clId="{34103857-1B31-7E42-B81B-A148AC13A363}" dt="2024-08-07T17:29:55.625" v="7741" actId="693"/>
          <ac:spMkLst>
            <pc:docMk/>
            <pc:sldMk cId="767694152" sldId="295"/>
            <ac:spMk id="6" creationId="{BA000267-0DEB-B822-FCE9-00AEF48B686F}"/>
          </ac:spMkLst>
        </pc:spChg>
        <pc:picChg chg="add mod">
          <ac:chgData name="Maxwell Cook" userId="6270a8f4b8f62cae" providerId="LiveId" clId="{34103857-1B31-7E42-B81B-A148AC13A363}" dt="2024-08-07T16:15:30.615" v="7602" actId="167"/>
          <ac:picMkLst>
            <pc:docMk/>
            <pc:sldMk cId="767694152" sldId="295"/>
            <ac:picMk id="5" creationId="{20FFDD04-5E54-BF97-4CFB-02B4E9AD90F7}"/>
          </ac:picMkLst>
        </pc:picChg>
        <pc:cxnChg chg="add mod">
          <ac:chgData name="Maxwell Cook" userId="6270a8f4b8f62cae" providerId="LiveId" clId="{34103857-1B31-7E42-B81B-A148AC13A363}" dt="2024-08-07T17:33:22.893" v="8188" actId="14100"/>
          <ac:cxnSpMkLst>
            <pc:docMk/>
            <pc:sldMk cId="767694152" sldId="295"/>
            <ac:cxnSpMk id="7" creationId="{C74363EB-72EB-1F2B-FC9B-0A10F8EAA792}"/>
          </ac:cxnSpMkLst>
        </pc:cxnChg>
        <pc:cxnChg chg="add mod">
          <ac:chgData name="Maxwell Cook" userId="6270a8f4b8f62cae" providerId="LiveId" clId="{34103857-1B31-7E42-B81B-A148AC13A363}" dt="2024-08-07T17:33:31.026" v="8191" actId="14100"/>
          <ac:cxnSpMkLst>
            <pc:docMk/>
            <pc:sldMk cId="767694152" sldId="295"/>
            <ac:cxnSpMk id="10" creationId="{37F7B4B1-A327-D6A9-C487-1C241AC20E49}"/>
          </ac:cxnSpMkLst>
        </pc:cxnChg>
      </pc:sldChg>
      <pc:sldChg chg="addSp delSp modSp add mod delAnim modAnim modNotesTx">
        <pc:chgData name="Maxwell Cook" userId="6270a8f4b8f62cae" providerId="LiveId" clId="{34103857-1B31-7E42-B81B-A148AC13A363}" dt="2024-08-08T16:13:35.659" v="16220" actId="20577"/>
        <pc:sldMkLst>
          <pc:docMk/>
          <pc:sldMk cId="2998873811" sldId="296"/>
        </pc:sldMkLst>
        <pc:spChg chg="mod">
          <ac:chgData name="Maxwell Cook" userId="6270a8f4b8f62cae" providerId="LiveId" clId="{34103857-1B31-7E42-B81B-A148AC13A363}" dt="2024-08-07T16:19:28.865" v="7617" actId="255"/>
          <ac:spMkLst>
            <pc:docMk/>
            <pc:sldMk cId="2998873811" sldId="296"/>
            <ac:spMk id="2" creationId="{99A78815-DDF6-448D-AECC-DB046B1991EB}"/>
          </ac:spMkLst>
        </pc:spChg>
        <pc:spChg chg="mod">
          <ac:chgData name="Maxwell Cook" userId="6270a8f4b8f62cae" providerId="LiveId" clId="{34103857-1B31-7E42-B81B-A148AC13A363}" dt="2024-08-07T16:16:27.817" v="7610"/>
          <ac:spMkLst>
            <pc:docMk/>
            <pc:sldMk cId="2998873811" sldId="296"/>
            <ac:spMk id="3" creationId="{BE428F84-4885-FBE6-6A18-C1AA209AC37B}"/>
          </ac:spMkLst>
        </pc:spChg>
        <pc:spChg chg="add mod">
          <ac:chgData name="Maxwell Cook" userId="6270a8f4b8f62cae" providerId="LiveId" clId="{34103857-1B31-7E42-B81B-A148AC13A363}" dt="2024-08-07T17:38:45.875" v="8300" actId="1076"/>
          <ac:spMkLst>
            <pc:docMk/>
            <pc:sldMk cId="2998873811" sldId="296"/>
            <ac:spMk id="7" creationId="{855AA212-B4E7-859C-1658-FE9C7EAE6691}"/>
          </ac:spMkLst>
        </pc:spChg>
        <pc:spChg chg="add del mod">
          <ac:chgData name="Maxwell Cook" userId="6270a8f4b8f62cae" providerId="LiveId" clId="{34103857-1B31-7E42-B81B-A148AC13A363}" dt="2024-08-07T16:20:30.917" v="7631" actId="478"/>
          <ac:spMkLst>
            <pc:docMk/>
            <pc:sldMk cId="2998873811" sldId="296"/>
            <ac:spMk id="8" creationId="{3426339B-CD5F-1199-AC8E-46AF37153ECA}"/>
          </ac:spMkLst>
        </pc:spChg>
        <pc:spChg chg="add del mod">
          <ac:chgData name="Maxwell Cook" userId="6270a8f4b8f62cae" providerId="LiveId" clId="{34103857-1B31-7E42-B81B-A148AC13A363}" dt="2024-08-07T16:20:31.810" v="7632" actId="478"/>
          <ac:spMkLst>
            <pc:docMk/>
            <pc:sldMk cId="2998873811" sldId="296"/>
            <ac:spMk id="9" creationId="{2EDA35FA-5F9A-F21F-EDE7-D14654BDE575}"/>
          </ac:spMkLst>
        </pc:spChg>
        <pc:spChg chg="add del mod">
          <ac:chgData name="Maxwell Cook" userId="6270a8f4b8f62cae" providerId="LiveId" clId="{34103857-1B31-7E42-B81B-A148AC13A363}" dt="2024-08-07T16:20:29.476" v="7630" actId="478"/>
          <ac:spMkLst>
            <pc:docMk/>
            <pc:sldMk cId="2998873811" sldId="296"/>
            <ac:spMk id="10" creationId="{0D261395-DC0D-6331-89FB-BFD38ACEFB95}"/>
          </ac:spMkLst>
        </pc:spChg>
        <pc:spChg chg="add mod">
          <ac:chgData name="Maxwell Cook" userId="6270a8f4b8f62cae" providerId="LiveId" clId="{34103857-1B31-7E42-B81B-A148AC13A363}" dt="2024-08-07T17:38:45.875" v="8300" actId="1076"/>
          <ac:spMkLst>
            <pc:docMk/>
            <pc:sldMk cId="2998873811" sldId="296"/>
            <ac:spMk id="11" creationId="{E4001874-B79E-876A-7E28-D5320EC987B0}"/>
          </ac:spMkLst>
        </pc:spChg>
        <pc:spChg chg="add mod">
          <ac:chgData name="Maxwell Cook" userId="6270a8f4b8f62cae" providerId="LiveId" clId="{34103857-1B31-7E42-B81B-A148AC13A363}" dt="2024-08-07T17:38:45.875" v="8300" actId="1076"/>
          <ac:spMkLst>
            <pc:docMk/>
            <pc:sldMk cId="2998873811" sldId="296"/>
            <ac:spMk id="12" creationId="{5C11F8A2-4A40-D17C-0BCF-29AFBA2217ED}"/>
          </ac:spMkLst>
        </pc:spChg>
        <pc:spChg chg="add mod">
          <ac:chgData name="Maxwell Cook" userId="6270a8f4b8f62cae" providerId="LiveId" clId="{34103857-1B31-7E42-B81B-A148AC13A363}" dt="2024-08-07T17:38:45.875" v="8300" actId="1076"/>
          <ac:spMkLst>
            <pc:docMk/>
            <pc:sldMk cId="2998873811" sldId="296"/>
            <ac:spMk id="13" creationId="{E3C043B2-061D-A46B-AAD6-E56E81900245}"/>
          </ac:spMkLst>
        </pc:spChg>
        <pc:spChg chg="add mod">
          <ac:chgData name="Maxwell Cook" userId="6270a8f4b8f62cae" providerId="LiveId" clId="{34103857-1B31-7E42-B81B-A148AC13A363}" dt="2024-08-07T17:38:45.875" v="8300" actId="1076"/>
          <ac:spMkLst>
            <pc:docMk/>
            <pc:sldMk cId="2998873811" sldId="296"/>
            <ac:spMk id="17" creationId="{92938DCB-7FB5-AF0E-3361-D3DC1C282ABF}"/>
          </ac:spMkLst>
        </pc:spChg>
        <pc:spChg chg="add mod">
          <ac:chgData name="Maxwell Cook" userId="6270a8f4b8f62cae" providerId="LiveId" clId="{34103857-1B31-7E42-B81B-A148AC13A363}" dt="2024-08-07T17:38:45.875" v="8300" actId="1076"/>
          <ac:spMkLst>
            <pc:docMk/>
            <pc:sldMk cId="2998873811" sldId="296"/>
            <ac:spMk id="19" creationId="{18C835E7-BEA5-CEC3-8ADE-4AF472F231B1}"/>
          </ac:spMkLst>
        </pc:spChg>
        <pc:spChg chg="add mod">
          <ac:chgData name="Maxwell Cook" userId="6270a8f4b8f62cae" providerId="LiveId" clId="{34103857-1B31-7E42-B81B-A148AC13A363}" dt="2024-08-07T17:38:45.875" v="8300" actId="1076"/>
          <ac:spMkLst>
            <pc:docMk/>
            <pc:sldMk cId="2998873811" sldId="296"/>
            <ac:spMk id="20" creationId="{33417B48-4BE4-29A8-10A1-56E03A12973D}"/>
          </ac:spMkLst>
        </pc:spChg>
        <pc:spChg chg="add del">
          <ac:chgData name="Maxwell Cook" userId="6270a8f4b8f62cae" providerId="LiveId" clId="{34103857-1B31-7E42-B81B-A148AC13A363}" dt="2024-08-07T16:26:16.345" v="7651" actId="478"/>
          <ac:spMkLst>
            <pc:docMk/>
            <pc:sldMk cId="2998873811" sldId="296"/>
            <ac:spMk id="23" creationId="{BC9A4A87-06CF-25A7-FD1D-BF04E38BD6B3}"/>
          </ac:spMkLst>
        </pc:spChg>
        <pc:spChg chg="add mod">
          <ac:chgData name="Maxwell Cook" userId="6270a8f4b8f62cae" providerId="LiveId" clId="{34103857-1B31-7E42-B81B-A148AC13A363}" dt="2024-08-07T17:38:45.875" v="8300" actId="1076"/>
          <ac:spMkLst>
            <pc:docMk/>
            <pc:sldMk cId="2998873811" sldId="296"/>
            <ac:spMk id="44" creationId="{2DAE55B9-09BA-8144-373D-7FFB43872301}"/>
          </ac:spMkLst>
        </pc:spChg>
        <pc:spChg chg="add del mod">
          <ac:chgData name="Maxwell Cook" userId="6270a8f4b8f62cae" providerId="LiveId" clId="{34103857-1B31-7E42-B81B-A148AC13A363}" dt="2024-08-07T16:29:20.620" v="7678" actId="478"/>
          <ac:spMkLst>
            <pc:docMk/>
            <pc:sldMk cId="2998873811" sldId="296"/>
            <ac:spMk id="45" creationId="{43907CC3-A5F9-6974-76F1-54FF3DA5B5BA}"/>
          </ac:spMkLst>
        </pc:spChg>
        <pc:spChg chg="add mod">
          <ac:chgData name="Maxwell Cook" userId="6270a8f4b8f62cae" providerId="LiveId" clId="{34103857-1B31-7E42-B81B-A148AC13A363}" dt="2024-08-07T17:38:45.875" v="8300" actId="1076"/>
          <ac:spMkLst>
            <pc:docMk/>
            <pc:sldMk cId="2998873811" sldId="296"/>
            <ac:spMk id="46" creationId="{5E79FDD3-D8B9-AAEC-F73C-AD260E47BB21}"/>
          </ac:spMkLst>
        </pc:spChg>
        <pc:spChg chg="add mod">
          <ac:chgData name="Maxwell Cook" userId="6270a8f4b8f62cae" providerId="LiveId" clId="{34103857-1B31-7E42-B81B-A148AC13A363}" dt="2024-08-07T17:38:45.875" v="8300" actId="1076"/>
          <ac:spMkLst>
            <pc:docMk/>
            <pc:sldMk cId="2998873811" sldId="296"/>
            <ac:spMk id="47" creationId="{241991BB-9E06-A9C8-E899-8A04E989BEF4}"/>
          </ac:spMkLst>
        </pc:spChg>
        <pc:spChg chg="add mod">
          <ac:chgData name="Maxwell Cook" userId="6270a8f4b8f62cae" providerId="LiveId" clId="{34103857-1B31-7E42-B81B-A148AC13A363}" dt="2024-08-07T17:38:45.875" v="8300" actId="1076"/>
          <ac:spMkLst>
            <pc:docMk/>
            <pc:sldMk cId="2998873811" sldId="296"/>
            <ac:spMk id="48" creationId="{3A507A05-5174-813E-B3FB-5D790C93026D}"/>
          </ac:spMkLst>
        </pc:spChg>
        <pc:spChg chg="add mod">
          <ac:chgData name="Maxwell Cook" userId="6270a8f4b8f62cae" providerId="LiveId" clId="{34103857-1B31-7E42-B81B-A148AC13A363}" dt="2024-08-07T17:38:45.875" v="8300" actId="1076"/>
          <ac:spMkLst>
            <pc:docMk/>
            <pc:sldMk cId="2998873811" sldId="296"/>
            <ac:spMk id="49" creationId="{27345267-60AE-35BA-C058-75977FAF903A}"/>
          </ac:spMkLst>
        </pc:spChg>
        <pc:spChg chg="add mod">
          <ac:chgData name="Maxwell Cook" userId="6270a8f4b8f62cae" providerId="LiveId" clId="{34103857-1B31-7E42-B81B-A148AC13A363}" dt="2024-08-07T17:38:45.875" v="8300" actId="1076"/>
          <ac:spMkLst>
            <pc:docMk/>
            <pc:sldMk cId="2998873811" sldId="296"/>
            <ac:spMk id="50" creationId="{EFDB1015-B673-7735-1928-03056DD0D170}"/>
          </ac:spMkLst>
        </pc:spChg>
        <pc:spChg chg="add mod">
          <ac:chgData name="Maxwell Cook" userId="6270a8f4b8f62cae" providerId="LiveId" clId="{34103857-1B31-7E42-B81B-A148AC13A363}" dt="2024-08-07T17:38:45.875" v="8300" actId="1076"/>
          <ac:spMkLst>
            <pc:docMk/>
            <pc:sldMk cId="2998873811" sldId="296"/>
            <ac:spMk id="51" creationId="{26F22936-4754-DAC5-DCCA-A2898C43F6E3}"/>
          </ac:spMkLst>
        </pc:spChg>
        <pc:spChg chg="add mod">
          <ac:chgData name="Maxwell Cook" userId="6270a8f4b8f62cae" providerId="LiveId" clId="{34103857-1B31-7E42-B81B-A148AC13A363}" dt="2024-08-07T17:38:45.875" v="8300" actId="1076"/>
          <ac:spMkLst>
            <pc:docMk/>
            <pc:sldMk cId="2998873811" sldId="296"/>
            <ac:spMk id="52" creationId="{A5E94C0B-3B12-9304-C333-B466D86F6CE0}"/>
          </ac:spMkLst>
        </pc:spChg>
        <pc:spChg chg="add mod">
          <ac:chgData name="Maxwell Cook" userId="6270a8f4b8f62cae" providerId="LiveId" clId="{34103857-1B31-7E42-B81B-A148AC13A363}" dt="2024-08-07T17:38:45.875" v="8300" actId="1076"/>
          <ac:spMkLst>
            <pc:docMk/>
            <pc:sldMk cId="2998873811" sldId="296"/>
            <ac:spMk id="53" creationId="{EB5533B3-9FC6-D7E5-E61B-B953579D643F}"/>
          </ac:spMkLst>
        </pc:spChg>
        <pc:spChg chg="add mod">
          <ac:chgData name="Maxwell Cook" userId="6270a8f4b8f62cae" providerId="LiveId" clId="{34103857-1B31-7E42-B81B-A148AC13A363}" dt="2024-08-07T17:38:45.875" v="8300" actId="1076"/>
          <ac:spMkLst>
            <pc:docMk/>
            <pc:sldMk cId="2998873811" sldId="296"/>
            <ac:spMk id="54" creationId="{430CD19D-C498-3439-4530-BE47053132DB}"/>
          </ac:spMkLst>
        </pc:spChg>
        <pc:spChg chg="add mod">
          <ac:chgData name="Maxwell Cook" userId="6270a8f4b8f62cae" providerId="LiveId" clId="{34103857-1B31-7E42-B81B-A148AC13A363}" dt="2024-08-08T14:05:21.402" v="11006" actId="1076"/>
          <ac:spMkLst>
            <pc:docMk/>
            <pc:sldMk cId="2998873811" sldId="296"/>
            <ac:spMk id="55" creationId="{2EC70CE8-2574-E437-6927-B1A6136B10FB}"/>
          </ac:spMkLst>
        </pc:spChg>
        <pc:picChg chg="del">
          <ac:chgData name="Maxwell Cook" userId="6270a8f4b8f62cae" providerId="LiveId" clId="{34103857-1B31-7E42-B81B-A148AC13A363}" dt="2024-08-07T16:16:13.326" v="7609" actId="478"/>
          <ac:picMkLst>
            <pc:docMk/>
            <pc:sldMk cId="2998873811" sldId="296"/>
            <ac:picMk id="5" creationId="{20FFDD04-5E54-BF97-4CFB-02B4E9AD90F7}"/>
          </ac:picMkLst>
        </pc:picChg>
        <pc:picChg chg="add mod">
          <ac:chgData name="Maxwell Cook" userId="6270a8f4b8f62cae" providerId="LiveId" clId="{34103857-1B31-7E42-B81B-A148AC13A363}" dt="2024-08-07T17:41:11.616" v="8334" actId="167"/>
          <ac:picMkLst>
            <pc:docMk/>
            <pc:sldMk cId="2998873811" sldId="296"/>
            <ac:picMk id="6" creationId="{C0056096-BF20-3268-9F31-E1EE04A7C468}"/>
          </ac:picMkLst>
        </pc:picChg>
        <pc:picChg chg="del">
          <ac:chgData name="Maxwell Cook" userId="6270a8f4b8f62cae" providerId="LiveId" clId="{34103857-1B31-7E42-B81B-A148AC13A363}" dt="2024-08-07T16:16:09.695" v="7605" actId="478"/>
          <ac:picMkLst>
            <pc:docMk/>
            <pc:sldMk cId="2998873811" sldId="296"/>
            <ac:picMk id="15" creationId="{7AC7DFD6-7019-DA99-0086-A11F2103DADB}"/>
          </ac:picMkLst>
        </pc:picChg>
        <pc:picChg chg="del">
          <ac:chgData name="Maxwell Cook" userId="6270a8f4b8f62cae" providerId="LiveId" clId="{34103857-1B31-7E42-B81B-A148AC13A363}" dt="2024-08-07T16:16:07.867" v="7604" actId="478"/>
          <ac:picMkLst>
            <pc:docMk/>
            <pc:sldMk cId="2998873811" sldId="296"/>
            <ac:picMk id="16" creationId="{EF4F9E1E-36A3-3BE6-91BF-A6CFB36B6940}"/>
          </ac:picMkLst>
        </pc:picChg>
        <pc:picChg chg="del">
          <ac:chgData name="Maxwell Cook" userId="6270a8f4b8f62cae" providerId="LiveId" clId="{34103857-1B31-7E42-B81B-A148AC13A363}" dt="2024-08-07T16:16:10.532" v="7606" actId="478"/>
          <ac:picMkLst>
            <pc:docMk/>
            <pc:sldMk cId="2998873811" sldId="296"/>
            <ac:picMk id="18" creationId="{E75BA7B5-DDD9-8D20-BB85-3D4878CFE586}"/>
          </ac:picMkLst>
        </pc:picChg>
        <pc:cxnChg chg="del mod">
          <ac:chgData name="Maxwell Cook" userId="6270a8f4b8f62cae" providerId="LiveId" clId="{34103857-1B31-7E42-B81B-A148AC13A363}" dt="2024-08-07T16:16:11.634" v="7607" actId="478"/>
          <ac:cxnSpMkLst>
            <pc:docMk/>
            <pc:sldMk cId="2998873811" sldId="296"/>
            <ac:cxnSpMk id="21" creationId="{69044E71-E28F-C731-CA6C-12F09E203147}"/>
          </ac:cxnSpMkLst>
        </pc:cxnChg>
        <pc:cxnChg chg="del mod">
          <ac:chgData name="Maxwell Cook" userId="6270a8f4b8f62cae" providerId="LiveId" clId="{34103857-1B31-7E42-B81B-A148AC13A363}" dt="2024-08-07T16:16:12.520" v="7608" actId="478"/>
          <ac:cxnSpMkLst>
            <pc:docMk/>
            <pc:sldMk cId="2998873811" sldId="296"/>
            <ac:cxnSpMk id="22" creationId="{525AD0B6-250C-5FD9-7B63-932AA47A2EB1}"/>
          </ac:cxnSpMkLst>
        </pc:cxnChg>
        <pc:cxnChg chg="add mod">
          <ac:chgData name="Maxwell Cook" userId="6270a8f4b8f62cae" providerId="LiveId" clId="{34103857-1B31-7E42-B81B-A148AC13A363}" dt="2024-08-07T17:38:45.875" v="8300" actId="1076"/>
          <ac:cxnSpMkLst>
            <pc:docMk/>
            <pc:sldMk cId="2998873811" sldId="296"/>
            <ac:cxnSpMk id="26" creationId="{251A4284-A6C5-C096-9D3B-9C175E5E7BC5}"/>
          </ac:cxnSpMkLst>
        </pc:cxnChg>
        <pc:cxnChg chg="add mod">
          <ac:chgData name="Maxwell Cook" userId="6270a8f4b8f62cae" providerId="LiveId" clId="{34103857-1B31-7E42-B81B-A148AC13A363}" dt="2024-08-07T17:38:45.875" v="8300" actId="1076"/>
          <ac:cxnSpMkLst>
            <pc:docMk/>
            <pc:sldMk cId="2998873811" sldId="296"/>
            <ac:cxnSpMk id="29" creationId="{6CC92E5F-0315-3DB0-B22A-98F0EBD6C1FD}"/>
          </ac:cxnSpMkLst>
        </pc:cxnChg>
        <pc:cxnChg chg="add mod">
          <ac:chgData name="Maxwell Cook" userId="6270a8f4b8f62cae" providerId="LiveId" clId="{34103857-1B31-7E42-B81B-A148AC13A363}" dt="2024-08-07T17:38:45.875" v="8300" actId="1076"/>
          <ac:cxnSpMkLst>
            <pc:docMk/>
            <pc:sldMk cId="2998873811" sldId="296"/>
            <ac:cxnSpMk id="32" creationId="{F06ACC63-72D3-ED83-2C00-9DD04EA7B8EF}"/>
          </ac:cxnSpMkLst>
        </pc:cxnChg>
        <pc:cxnChg chg="add mod">
          <ac:chgData name="Maxwell Cook" userId="6270a8f4b8f62cae" providerId="LiveId" clId="{34103857-1B31-7E42-B81B-A148AC13A363}" dt="2024-08-07T17:38:45.875" v="8300" actId="1076"/>
          <ac:cxnSpMkLst>
            <pc:docMk/>
            <pc:sldMk cId="2998873811" sldId="296"/>
            <ac:cxnSpMk id="35" creationId="{9495583B-E4BD-C711-566C-47490BE03F1D}"/>
          </ac:cxnSpMkLst>
        </pc:cxnChg>
        <pc:cxnChg chg="add mod">
          <ac:chgData name="Maxwell Cook" userId="6270a8f4b8f62cae" providerId="LiveId" clId="{34103857-1B31-7E42-B81B-A148AC13A363}" dt="2024-08-07T17:38:45.875" v="8300" actId="1076"/>
          <ac:cxnSpMkLst>
            <pc:docMk/>
            <pc:sldMk cId="2998873811" sldId="296"/>
            <ac:cxnSpMk id="38" creationId="{E9511183-BBD1-CF3B-AD0E-84AF9441FC60}"/>
          </ac:cxnSpMkLst>
        </pc:cxnChg>
        <pc:cxnChg chg="add mod">
          <ac:chgData name="Maxwell Cook" userId="6270a8f4b8f62cae" providerId="LiveId" clId="{34103857-1B31-7E42-B81B-A148AC13A363}" dt="2024-08-07T17:38:45.875" v="8300" actId="1076"/>
          <ac:cxnSpMkLst>
            <pc:docMk/>
            <pc:sldMk cId="2998873811" sldId="296"/>
            <ac:cxnSpMk id="41" creationId="{5CFB5892-1A88-E6BB-0F3D-A5AE0032C138}"/>
          </ac:cxnSpMkLst>
        </pc:cxnChg>
      </pc:sldChg>
      <pc:sldChg chg="addSp delSp modSp add mod modAnim modNotesTx">
        <pc:chgData name="Maxwell Cook" userId="6270a8f4b8f62cae" providerId="LiveId" clId="{34103857-1B31-7E42-B81B-A148AC13A363}" dt="2024-08-08T16:55:22.666" v="19313" actId="20577"/>
        <pc:sldMkLst>
          <pc:docMk/>
          <pc:sldMk cId="3965153794" sldId="297"/>
        </pc:sldMkLst>
        <pc:spChg chg="del">
          <ac:chgData name="Maxwell Cook" userId="6270a8f4b8f62cae" providerId="LiveId" clId="{34103857-1B31-7E42-B81B-A148AC13A363}" dt="2024-08-07T17:41:44.404" v="8336" actId="478"/>
          <ac:spMkLst>
            <pc:docMk/>
            <pc:sldMk cId="3965153794" sldId="297"/>
            <ac:spMk id="7" creationId="{855AA212-B4E7-859C-1658-FE9C7EAE6691}"/>
          </ac:spMkLst>
        </pc:spChg>
        <pc:spChg chg="add del mod">
          <ac:chgData name="Maxwell Cook" userId="6270a8f4b8f62cae" providerId="LiveId" clId="{34103857-1B31-7E42-B81B-A148AC13A363}" dt="2024-08-07T17:44:01.221" v="8339" actId="478"/>
          <ac:spMkLst>
            <pc:docMk/>
            <pc:sldMk cId="3965153794" sldId="297"/>
            <ac:spMk id="8" creationId="{DC622F2F-DBA2-ACD9-D13A-24663048A4B3}"/>
          </ac:spMkLst>
        </pc:spChg>
        <pc:spChg chg="del">
          <ac:chgData name="Maxwell Cook" userId="6270a8f4b8f62cae" providerId="LiveId" clId="{34103857-1B31-7E42-B81B-A148AC13A363}" dt="2024-08-07T17:41:44.404" v="8336" actId="478"/>
          <ac:spMkLst>
            <pc:docMk/>
            <pc:sldMk cId="3965153794" sldId="297"/>
            <ac:spMk id="11" creationId="{E4001874-B79E-876A-7E28-D5320EC987B0}"/>
          </ac:spMkLst>
        </pc:spChg>
        <pc:spChg chg="del">
          <ac:chgData name="Maxwell Cook" userId="6270a8f4b8f62cae" providerId="LiveId" clId="{34103857-1B31-7E42-B81B-A148AC13A363}" dt="2024-08-07T17:41:44.404" v="8336" actId="478"/>
          <ac:spMkLst>
            <pc:docMk/>
            <pc:sldMk cId="3965153794" sldId="297"/>
            <ac:spMk id="12" creationId="{5C11F8A2-4A40-D17C-0BCF-29AFBA2217ED}"/>
          </ac:spMkLst>
        </pc:spChg>
        <pc:spChg chg="del">
          <ac:chgData name="Maxwell Cook" userId="6270a8f4b8f62cae" providerId="LiveId" clId="{34103857-1B31-7E42-B81B-A148AC13A363}" dt="2024-08-07T17:41:44.404" v="8336" actId="478"/>
          <ac:spMkLst>
            <pc:docMk/>
            <pc:sldMk cId="3965153794" sldId="297"/>
            <ac:spMk id="13" creationId="{E3C043B2-061D-A46B-AAD6-E56E81900245}"/>
          </ac:spMkLst>
        </pc:spChg>
        <pc:spChg chg="del">
          <ac:chgData name="Maxwell Cook" userId="6270a8f4b8f62cae" providerId="LiveId" clId="{34103857-1B31-7E42-B81B-A148AC13A363}" dt="2024-08-07T17:41:44.404" v="8336" actId="478"/>
          <ac:spMkLst>
            <pc:docMk/>
            <pc:sldMk cId="3965153794" sldId="297"/>
            <ac:spMk id="17" creationId="{92938DCB-7FB5-AF0E-3361-D3DC1C282ABF}"/>
          </ac:spMkLst>
        </pc:spChg>
        <pc:spChg chg="del">
          <ac:chgData name="Maxwell Cook" userId="6270a8f4b8f62cae" providerId="LiveId" clId="{34103857-1B31-7E42-B81B-A148AC13A363}" dt="2024-08-07T17:41:44.404" v="8336" actId="478"/>
          <ac:spMkLst>
            <pc:docMk/>
            <pc:sldMk cId="3965153794" sldId="297"/>
            <ac:spMk id="19" creationId="{18C835E7-BEA5-CEC3-8ADE-4AF472F231B1}"/>
          </ac:spMkLst>
        </pc:spChg>
        <pc:spChg chg="del">
          <ac:chgData name="Maxwell Cook" userId="6270a8f4b8f62cae" providerId="LiveId" clId="{34103857-1B31-7E42-B81B-A148AC13A363}" dt="2024-08-07T17:41:44.404" v="8336" actId="478"/>
          <ac:spMkLst>
            <pc:docMk/>
            <pc:sldMk cId="3965153794" sldId="297"/>
            <ac:spMk id="20" creationId="{33417B48-4BE4-29A8-10A1-56E03A12973D}"/>
          </ac:spMkLst>
        </pc:spChg>
        <pc:spChg chg="add mod">
          <ac:chgData name="Maxwell Cook" userId="6270a8f4b8f62cae" providerId="LiveId" clId="{34103857-1B31-7E42-B81B-A148AC13A363}" dt="2024-08-07T17:47:51.203" v="8367" actId="1076"/>
          <ac:spMkLst>
            <pc:docMk/>
            <pc:sldMk cId="3965153794" sldId="297"/>
            <ac:spMk id="21" creationId="{220334BF-191C-63F3-6DCA-635B700B75DB}"/>
          </ac:spMkLst>
        </pc:spChg>
        <pc:spChg chg="add mod">
          <ac:chgData name="Maxwell Cook" userId="6270a8f4b8f62cae" providerId="LiveId" clId="{34103857-1B31-7E42-B81B-A148AC13A363}" dt="2024-08-07T17:48:38.621" v="8373" actId="1076"/>
          <ac:spMkLst>
            <pc:docMk/>
            <pc:sldMk cId="3965153794" sldId="297"/>
            <ac:spMk id="22" creationId="{3FE448E9-C8C7-F5BE-FF59-5D552ABBBD53}"/>
          </ac:spMkLst>
        </pc:spChg>
        <pc:spChg chg="add mod">
          <ac:chgData name="Maxwell Cook" userId="6270a8f4b8f62cae" providerId="LiveId" clId="{34103857-1B31-7E42-B81B-A148AC13A363}" dt="2024-08-07T17:51:22.787" v="8391" actId="1076"/>
          <ac:spMkLst>
            <pc:docMk/>
            <pc:sldMk cId="3965153794" sldId="297"/>
            <ac:spMk id="23" creationId="{25E07270-30D1-3359-0F68-434A5F745CD3}"/>
          </ac:spMkLst>
        </pc:spChg>
        <pc:spChg chg="del">
          <ac:chgData name="Maxwell Cook" userId="6270a8f4b8f62cae" providerId="LiveId" clId="{34103857-1B31-7E42-B81B-A148AC13A363}" dt="2024-08-07T17:41:44.404" v="8336" actId="478"/>
          <ac:spMkLst>
            <pc:docMk/>
            <pc:sldMk cId="3965153794" sldId="297"/>
            <ac:spMk id="44" creationId="{2DAE55B9-09BA-8144-373D-7FFB43872301}"/>
          </ac:spMkLst>
        </pc:spChg>
        <pc:spChg chg="del">
          <ac:chgData name="Maxwell Cook" userId="6270a8f4b8f62cae" providerId="LiveId" clId="{34103857-1B31-7E42-B81B-A148AC13A363}" dt="2024-08-07T17:41:44.404" v="8336" actId="478"/>
          <ac:spMkLst>
            <pc:docMk/>
            <pc:sldMk cId="3965153794" sldId="297"/>
            <ac:spMk id="46" creationId="{5E79FDD3-D8B9-AAEC-F73C-AD260E47BB21}"/>
          </ac:spMkLst>
        </pc:spChg>
        <pc:spChg chg="del">
          <ac:chgData name="Maxwell Cook" userId="6270a8f4b8f62cae" providerId="LiveId" clId="{34103857-1B31-7E42-B81B-A148AC13A363}" dt="2024-08-07T17:41:44.404" v="8336" actId="478"/>
          <ac:spMkLst>
            <pc:docMk/>
            <pc:sldMk cId="3965153794" sldId="297"/>
            <ac:spMk id="47" creationId="{241991BB-9E06-A9C8-E899-8A04E989BEF4}"/>
          </ac:spMkLst>
        </pc:spChg>
        <pc:spChg chg="del">
          <ac:chgData name="Maxwell Cook" userId="6270a8f4b8f62cae" providerId="LiveId" clId="{34103857-1B31-7E42-B81B-A148AC13A363}" dt="2024-08-07T17:41:44.404" v="8336" actId="478"/>
          <ac:spMkLst>
            <pc:docMk/>
            <pc:sldMk cId="3965153794" sldId="297"/>
            <ac:spMk id="48" creationId="{3A507A05-5174-813E-B3FB-5D790C93026D}"/>
          </ac:spMkLst>
        </pc:spChg>
        <pc:spChg chg="del">
          <ac:chgData name="Maxwell Cook" userId="6270a8f4b8f62cae" providerId="LiveId" clId="{34103857-1B31-7E42-B81B-A148AC13A363}" dt="2024-08-07T17:41:44.404" v="8336" actId="478"/>
          <ac:spMkLst>
            <pc:docMk/>
            <pc:sldMk cId="3965153794" sldId="297"/>
            <ac:spMk id="49" creationId="{27345267-60AE-35BA-C058-75977FAF903A}"/>
          </ac:spMkLst>
        </pc:spChg>
        <pc:spChg chg="del">
          <ac:chgData name="Maxwell Cook" userId="6270a8f4b8f62cae" providerId="LiveId" clId="{34103857-1B31-7E42-B81B-A148AC13A363}" dt="2024-08-07T17:41:44.404" v="8336" actId="478"/>
          <ac:spMkLst>
            <pc:docMk/>
            <pc:sldMk cId="3965153794" sldId="297"/>
            <ac:spMk id="50" creationId="{EFDB1015-B673-7735-1928-03056DD0D170}"/>
          </ac:spMkLst>
        </pc:spChg>
        <pc:spChg chg="del">
          <ac:chgData name="Maxwell Cook" userId="6270a8f4b8f62cae" providerId="LiveId" clId="{34103857-1B31-7E42-B81B-A148AC13A363}" dt="2024-08-07T17:41:44.404" v="8336" actId="478"/>
          <ac:spMkLst>
            <pc:docMk/>
            <pc:sldMk cId="3965153794" sldId="297"/>
            <ac:spMk id="51" creationId="{26F22936-4754-DAC5-DCCA-A2898C43F6E3}"/>
          </ac:spMkLst>
        </pc:spChg>
        <pc:spChg chg="del">
          <ac:chgData name="Maxwell Cook" userId="6270a8f4b8f62cae" providerId="LiveId" clId="{34103857-1B31-7E42-B81B-A148AC13A363}" dt="2024-08-07T17:41:44.404" v="8336" actId="478"/>
          <ac:spMkLst>
            <pc:docMk/>
            <pc:sldMk cId="3965153794" sldId="297"/>
            <ac:spMk id="52" creationId="{A5E94C0B-3B12-9304-C333-B466D86F6CE0}"/>
          </ac:spMkLst>
        </pc:spChg>
        <pc:spChg chg="del">
          <ac:chgData name="Maxwell Cook" userId="6270a8f4b8f62cae" providerId="LiveId" clId="{34103857-1B31-7E42-B81B-A148AC13A363}" dt="2024-08-07T17:41:44.404" v="8336" actId="478"/>
          <ac:spMkLst>
            <pc:docMk/>
            <pc:sldMk cId="3965153794" sldId="297"/>
            <ac:spMk id="53" creationId="{EB5533B3-9FC6-D7E5-E61B-B953579D643F}"/>
          </ac:spMkLst>
        </pc:spChg>
        <pc:spChg chg="del">
          <ac:chgData name="Maxwell Cook" userId="6270a8f4b8f62cae" providerId="LiveId" clId="{34103857-1B31-7E42-B81B-A148AC13A363}" dt="2024-08-07T17:41:44.404" v="8336" actId="478"/>
          <ac:spMkLst>
            <pc:docMk/>
            <pc:sldMk cId="3965153794" sldId="297"/>
            <ac:spMk id="54" creationId="{430CD19D-C498-3439-4530-BE47053132DB}"/>
          </ac:spMkLst>
        </pc:spChg>
        <pc:spChg chg="del">
          <ac:chgData name="Maxwell Cook" userId="6270a8f4b8f62cae" providerId="LiveId" clId="{34103857-1B31-7E42-B81B-A148AC13A363}" dt="2024-08-07T17:41:46.268" v="8337" actId="478"/>
          <ac:spMkLst>
            <pc:docMk/>
            <pc:sldMk cId="3965153794" sldId="297"/>
            <ac:spMk id="55" creationId="{2EC70CE8-2574-E437-6927-B1A6136B10FB}"/>
          </ac:spMkLst>
        </pc:spChg>
        <pc:picChg chg="del">
          <ac:chgData name="Maxwell Cook" userId="6270a8f4b8f62cae" providerId="LiveId" clId="{34103857-1B31-7E42-B81B-A148AC13A363}" dt="2024-08-07T17:43:59.593" v="8338" actId="478"/>
          <ac:picMkLst>
            <pc:docMk/>
            <pc:sldMk cId="3965153794" sldId="297"/>
            <ac:picMk id="6" creationId="{C0056096-BF20-3268-9F31-E1EE04A7C468}"/>
          </ac:picMkLst>
        </pc:picChg>
        <pc:picChg chg="add mod">
          <ac:chgData name="Maxwell Cook" userId="6270a8f4b8f62cae" providerId="LiveId" clId="{34103857-1B31-7E42-B81B-A148AC13A363}" dt="2024-08-07T17:47:34.483" v="8363" actId="1076"/>
          <ac:picMkLst>
            <pc:docMk/>
            <pc:sldMk cId="3965153794" sldId="297"/>
            <ac:picMk id="10" creationId="{6CB2F88B-BC50-1E42-CDAC-CA0FD1BFF643}"/>
          </ac:picMkLst>
        </pc:picChg>
        <pc:picChg chg="add mod">
          <ac:chgData name="Maxwell Cook" userId="6270a8f4b8f62cae" providerId="LiveId" clId="{34103857-1B31-7E42-B81B-A148AC13A363}" dt="2024-08-07T17:47:39.055" v="8364" actId="14100"/>
          <ac:picMkLst>
            <pc:docMk/>
            <pc:sldMk cId="3965153794" sldId="297"/>
            <ac:picMk id="16" creationId="{D2FC1BBF-90BF-AA20-3B61-35B692B0973A}"/>
          </ac:picMkLst>
        </pc:picChg>
        <pc:cxnChg chg="add mod">
          <ac:chgData name="Maxwell Cook" userId="6270a8f4b8f62cae" providerId="LiveId" clId="{34103857-1B31-7E42-B81B-A148AC13A363}" dt="2024-08-07T17:47:44.239" v="8365" actId="1076"/>
          <ac:cxnSpMkLst>
            <pc:docMk/>
            <pc:sldMk cId="3965153794" sldId="297"/>
            <ac:cxnSpMk id="18" creationId="{4B96AB37-8D95-D801-714B-4F1CDCEFFED3}"/>
          </ac:cxnSpMkLst>
        </pc:cxnChg>
        <pc:cxnChg chg="del mod">
          <ac:chgData name="Maxwell Cook" userId="6270a8f4b8f62cae" providerId="LiveId" clId="{34103857-1B31-7E42-B81B-A148AC13A363}" dt="2024-08-07T17:41:44.404" v="8336" actId="478"/>
          <ac:cxnSpMkLst>
            <pc:docMk/>
            <pc:sldMk cId="3965153794" sldId="297"/>
            <ac:cxnSpMk id="26" creationId="{251A4284-A6C5-C096-9D3B-9C175E5E7BC5}"/>
          </ac:cxnSpMkLst>
        </pc:cxnChg>
        <pc:cxnChg chg="add mod">
          <ac:chgData name="Maxwell Cook" userId="6270a8f4b8f62cae" providerId="LiveId" clId="{34103857-1B31-7E42-B81B-A148AC13A363}" dt="2024-08-08T16:20:02.246" v="17095" actId="1582"/>
          <ac:cxnSpMkLst>
            <pc:docMk/>
            <pc:sldMk cId="3965153794" sldId="297"/>
            <ac:cxnSpMk id="27" creationId="{73EC4FC5-76FD-BA84-9806-EEB2890BF09B}"/>
          </ac:cxnSpMkLst>
        </pc:cxnChg>
        <pc:cxnChg chg="del mod">
          <ac:chgData name="Maxwell Cook" userId="6270a8f4b8f62cae" providerId="LiveId" clId="{34103857-1B31-7E42-B81B-A148AC13A363}" dt="2024-08-07T17:41:44.404" v="8336" actId="478"/>
          <ac:cxnSpMkLst>
            <pc:docMk/>
            <pc:sldMk cId="3965153794" sldId="297"/>
            <ac:cxnSpMk id="29" creationId="{6CC92E5F-0315-3DB0-B22A-98F0EBD6C1FD}"/>
          </ac:cxnSpMkLst>
        </pc:cxnChg>
        <pc:cxnChg chg="del mod">
          <ac:chgData name="Maxwell Cook" userId="6270a8f4b8f62cae" providerId="LiveId" clId="{34103857-1B31-7E42-B81B-A148AC13A363}" dt="2024-08-07T17:41:44.404" v="8336" actId="478"/>
          <ac:cxnSpMkLst>
            <pc:docMk/>
            <pc:sldMk cId="3965153794" sldId="297"/>
            <ac:cxnSpMk id="32" creationId="{F06ACC63-72D3-ED83-2C00-9DD04EA7B8EF}"/>
          </ac:cxnSpMkLst>
        </pc:cxnChg>
        <pc:cxnChg chg="del mod">
          <ac:chgData name="Maxwell Cook" userId="6270a8f4b8f62cae" providerId="LiveId" clId="{34103857-1B31-7E42-B81B-A148AC13A363}" dt="2024-08-07T17:41:44.404" v="8336" actId="478"/>
          <ac:cxnSpMkLst>
            <pc:docMk/>
            <pc:sldMk cId="3965153794" sldId="297"/>
            <ac:cxnSpMk id="35" creationId="{9495583B-E4BD-C711-566C-47490BE03F1D}"/>
          </ac:cxnSpMkLst>
        </pc:cxnChg>
        <pc:cxnChg chg="del mod">
          <ac:chgData name="Maxwell Cook" userId="6270a8f4b8f62cae" providerId="LiveId" clId="{34103857-1B31-7E42-B81B-A148AC13A363}" dt="2024-08-07T17:41:44.404" v="8336" actId="478"/>
          <ac:cxnSpMkLst>
            <pc:docMk/>
            <pc:sldMk cId="3965153794" sldId="297"/>
            <ac:cxnSpMk id="38" creationId="{E9511183-BBD1-CF3B-AD0E-84AF9441FC60}"/>
          </ac:cxnSpMkLst>
        </pc:cxnChg>
        <pc:cxnChg chg="del mod">
          <ac:chgData name="Maxwell Cook" userId="6270a8f4b8f62cae" providerId="LiveId" clId="{34103857-1B31-7E42-B81B-A148AC13A363}" dt="2024-08-07T17:41:44.404" v="8336" actId="478"/>
          <ac:cxnSpMkLst>
            <pc:docMk/>
            <pc:sldMk cId="3965153794" sldId="297"/>
            <ac:cxnSpMk id="41" creationId="{5CFB5892-1A88-E6BB-0F3D-A5AE0032C138}"/>
          </ac:cxnSpMkLst>
        </pc:cxnChg>
      </pc:sldChg>
      <pc:sldChg chg="addSp delSp modSp add mod delAnim modAnim modNotesTx">
        <pc:chgData name="Maxwell Cook" userId="6270a8f4b8f62cae" providerId="LiveId" clId="{34103857-1B31-7E42-B81B-A148AC13A363}" dt="2024-08-08T20:56:30.691" v="20577" actId="20577"/>
        <pc:sldMkLst>
          <pc:docMk/>
          <pc:sldMk cId="545961622" sldId="298"/>
        </pc:sldMkLst>
        <pc:spChg chg="add mod">
          <ac:chgData name="Maxwell Cook" userId="6270a8f4b8f62cae" providerId="LiveId" clId="{34103857-1B31-7E42-B81B-A148AC13A363}" dt="2024-08-08T20:15:56.180" v="20451" actId="20577"/>
          <ac:spMkLst>
            <pc:docMk/>
            <pc:sldMk cId="545961622" sldId="298"/>
            <ac:spMk id="6" creationId="{56A76D88-CAE0-6146-8753-19EAA6ADEADE}"/>
          </ac:spMkLst>
        </pc:spChg>
        <pc:spChg chg="add mod">
          <ac:chgData name="Maxwell Cook" userId="6270a8f4b8f62cae" providerId="LiveId" clId="{34103857-1B31-7E42-B81B-A148AC13A363}" dt="2024-08-08T20:16:02.518" v="20452" actId="1076"/>
          <ac:spMkLst>
            <pc:docMk/>
            <pc:sldMk cId="545961622" sldId="298"/>
            <ac:spMk id="8" creationId="{6B5DB3D8-52EE-CCA5-D997-9AF8A0A41FB1}"/>
          </ac:spMkLst>
        </pc:spChg>
        <pc:spChg chg="add del mod">
          <ac:chgData name="Maxwell Cook" userId="6270a8f4b8f62cae" providerId="LiveId" clId="{34103857-1B31-7E42-B81B-A148AC13A363}" dt="2024-08-07T18:24:10.135" v="9351" actId="478"/>
          <ac:spMkLst>
            <pc:docMk/>
            <pc:sldMk cId="545961622" sldId="298"/>
            <ac:spMk id="9" creationId="{57E71E58-DADB-0528-063E-980C6BC58F87}"/>
          </ac:spMkLst>
        </pc:spChg>
        <pc:spChg chg="add del mod">
          <ac:chgData name="Maxwell Cook" userId="6270a8f4b8f62cae" providerId="LiveId" clId="{34103857-1B31-7E42-B81B-A148AC13A363}" dt="2024-08-07T18:25:39.622" v="9364" actId="478"/>
          <ac:spMkLst>
            <pc:docMk/>
            <pc:sldMk cId="545961622" sldId="298"/>
            <ac:spMk id="11" creationId="{7EAFF268-6CDB-FC50-3121-0B8696AB2CB4}"/>
          </ac:spMkLst>
        </pc:spChg>
        <pc:spChg chg="add mod">
          <ac:chgData name="Maxwell Cook" userId="6270a8f4b8f62cae" providerId="LiveId" clId="{34103857-1B31-7E42-B81B-A148AC13A363}" dt="2024-08-08T20:13:32.415" v="20401" actId="20577"/>
          <ac:spMkLst>
            <pc:docMk/>
            <pc:sldMk cId="545961622" sldId="298"/>
            <ac:spMk id="12" creationId="{53669788-0395-9726-8334-7AFF53393A91}"/>
          </ac:spMkLst>
        </pc:spChg>
        <pc:spChg chg="add mod">
          <ac:chgData name="Maxwell Cook" userId="6270a8f4b8f62cae" providerId="LiveId" clId="{34103857-1B31-7E42-B81B-A148AC13A363}" dt="2024-08-07T22:06:14.776" v="10347" actId="115"/>
          <ac:spMkLst>
            <pc:docMk/>
            <pc:sldMk cId="545961622" sldId="298"/>
            <ac:spMk id="13" creationId="{C25971E1-69EF-6EEF-F08F-A88FDAE7C551}"/>
          </ac:spMkLst>
        </pc:spChg>
        <pc:spChg chg="mod">
          <ac:chgData name="Maxwell Cook" userId="6270a8f4b8f62cae" providerId="LiveId" clId="{34103857-1B31-7E42-B81B-A148AC13A363}" dt="2024-08-07T21:27:38.058" v="10009" actId="1076"/>
          <ac:spMkLst>
            <pc:docMk/>
            <pc:sldMk cId="545961622" sldId="298"/>
            <ac:spMk id="21" creationId="{220334BF-191C-63F3-6DCA-635B700B75DB}"/>
          </ac:spMkLst>
        </pc:spChg>
        <pc:spChg chg="del">
          <ac:chgData name="Maxwell Cook" userId="6270a8f4b8f62cae" providerId="LiveId" clId="{34103857-1B31-7E42-B81B-A148AC13A363}" dt="2024-08-07T17:59:25.224" v="8701" actId="478"/>
          <ac:spMkLst>
            <pc:docMk/>
            <pc:sldMk cId="545961622" sldId="298"/>
            <ac:spMk id="22" creationId="{3FE448E9-C8C7-F5BE-FF59-5D552ABBBD53}"/>
          </ac:spMkLst>
        </pc:spChg>
        <pc:spChg chg="del">
          <ac:chgData name="Maxwell Cook" userId="6270a8f4b8f62cae" providerId="LiveId" clId="{34103857-1B31-7E42-B81B-A148AC13A363}" dt="2024-08-07T17:59:27.051" v="8702" actId="478"/>
          <ac:spMkLst>
            <pc:docMk/>
            <pc:sldMk cId="545961622" sldId="298"/>
            <ac:spMk id="23" creationId="{25E07270-30D1-3359-0F68-434A5F745CD3}"/>
          </ac:spMkLst>
        </pc:spChg>
        <pc:picChg chg="mod">
          <ac:chgData name="Maxwell Cook" userId="6270a8f4b8f62cae" providerId="LiveId" clId="{34103857-1B31-7E42-B81B-A148AC13A363}" dt="2024-08-07T21:27:26.750" v="10006" actId="14100"/>
          <ac:picMkLst>
            <pc:docMk/>
            <pc:sldMk cId="545961622" sldId="298"/>
            <ac:picMk id="10" creationId="{6CB2F88B-BC50-1E42-CDAC-CA0FD1BFF643}"/>
          </ac:picMkLst>
        </pc:picChg>
        <pc:picChg chg="del">
          <ac:chgData name="Maxwell Cook" userId="6270a8f4b8f62cae" providerId="LiveId" clId="{34103857-1B31-7E42-B81B-A148AC13A363}" dt="2024-08-07T17:59:27.982" v="8703" actId="478"/>
          <ac:picMkLst>
            <pc:docMk/>
            <pc:sldMk cId="545961622" sldId="298"/>
            <ac:picMk id="16" creationId="{D2FC1BBF-90BF-AA20-3B61-35B692B0973A}"/>
          </ac:picMkLst>
        </pc:picChg>
        <pc:cxnChg chg="mod">
          <ac:chgData name="Maxwell Cook" userId="6270a8f4b8f62cae" providerId="LiveId" clId="{34103857-1B31-7E42-B81B-A148AC13A363}" dt="2024-08-07T21:27:34.463" v="10008" actId="14100"/>
          <ac:cxnSpMkLst>
            <pc:docMk/>
            <pc:sldMk cId="545961622" sldId="298"/>
            <ac:cxnSpMk id="18" creationId="{4B96AB37-8D95-D801-714B-4F1CDCEFFED3}"/>
          </ac:cxnSpMkLst>
        </pc:cxnChg>
        <pc:cxnChg chg="add mod">
          <ac:chgData name="Maxwell Cook" userId="6270a8f4b8f62cae" providerId="LiveId" clId="{34103857-1B31-7E42-B81B-A148AC13A363}" dt="2024-08-07T21:28:04.146" v="10014" actId="13822"/>
          <ac:cxnSpMkLst>
            <pc:docMk/>
            <pc:sldMk cId="545961622" sldId="298"/>
            <ac:cxnSpMk id="19" creationId="{9D7FCFAB-30E9-EAD8-9C05-A0D79079E397}"/>
          </ac:cxnSpMkLst>
        </pc:cxnChg>
      </pc:sldChg>
      <pc:sldChg chg="addSp delSp modSp add del mod delAnim modAnim">
        <pc:chgData name="Maxwell Cook" userId="6270a8f4b8f62cae" providerId="LiveId" clId="{34103857-1B31-7E42-B81B-A148AC13A363}" dt="2024-08-08T16:21:08.804" v="17100" actId="2696"/>
        <pc:sldMkLst>
          <pc:docMk/>
          <pc:sldMk cId="1721933980" sldId="299"/>
        </pc:sldMkLst>
        <pc:spChg chg="del">
          <ac:chgData name="Maxwell Cook" userId="6270a8f4b8f62cae" providerId="LiveId" clId="{34103857-1B31-7E42-B81B-A148AC13A363}" dt="2024-08-07T18:27:29.310" v="9467" actId="478"/>
          <ac:spMkLst>
            <pc:docMk/>
            <pc:sldMk cId="1721933980" sldId="299"/>
            <ac:spMk id="6" creationId="{56A76D88-CAE0-6146-8753-19EAA6ADEADE}"/>
          </ac:spMkLst>
        </pc:spChg>
        <pc:spChg chg="del">
          <ac:chgData name="Maxwell Cook" userId="6270a8f4b8f62cae" providerId="LiveId" clId="{34103857-1B31-7E42-B81B-A148AC13A363}" dt="2024-08-07T18:27:27.777" v="9466" actId="478"/>
          <ac:spMkLst>
            <pc:docMk/>
            <pc:sldMk cId="1721933980" sldId="299"/>
            <ac:spMk id="8" creationId="{6B5DB3D8-52EE-CCA5-D997-9AF8A0A41FB1}"/>
          </ac:spMkLst>
        </pc:spChg>
        <pc:spChg chg="del mod">
          <ac:chgData name="Maxwell Cook" userId="6270a8f4b8f62cae" providerId="LiveId" clId="{34103857-1B31-7E42-B81B-A148AC13A363}" dt="2024-08-07T18:28:08.303" v="9476" actId="478"/>
          <ac:spMkLst>
            <pc:docMk/>
            <pc:sldMk cId="1721933980" sldId="299"/>
            <ac:spMk id="12" creationId="{53669788-0395-9726-8334-7AFF53393A91}"/>
          </ac:spMkLst>
        </pc:spChg>
        <pc:spChg chg="del">
          <ac:chgData name="Maxwell Cook" userId="6270a8f4b8f62cae" providerId="LiveId" clId="{34103857-1B31-7E42-B81B-A148AC13A363}" dt="2024-08-07T18:27:34.147" v="9470" actId="478"/>
          <ac:spMkLst>
            <pc:docMk/>
            <pc:sldMk cId="1721933980" sldId="299"/>
            <ac:spMk id="21" creationId="{220334BF-191C-63F3-6DCA-635B700B75DB}"/>
          </ac:spMkLst>
        </pc:spChg>
        <pc:picChg chg="add mod">
          <ac:chgData name="Maxwell Cook" userId="6270a8f4b8f62cae" providerId="LiveId" clId="{34103857-1B31-7E42-B81B-A148AC13A363}" dt="2024-08-07T18:32:14.451" v="9511" actId="1076"/>
          <ac:picMkLst>
            <pc:docMk/>
            <pc:sldMk cId="1721933980" sldId="299"/>
            <ac:picMk id="5" creationId="{BD5A16AF-3E10-4A3C-4EB8-DE09E0E0F8A0}"/>
          </ac:picMkLst>
        </pc:picChg>
        <pc:picChg chg="add del mod">
          <ac:chgData name="Maxwell Cook" userId="6270a8f4b8f62cae" providerId="LiveId" clId="{34103857-1B31-7E42-B81B-A148AC13A363}" dt="2024-08-07T18:28:32.616" v="9482" actId="21"/>
          <ac:picMkLst>
            <pc:docMk/>
            <pc:sldMk cId="1721933980" sldId="299"/>
            <ac:picMk id="7" creationId="{DCBA0E8E-009E-3745-177A-AB76D8074889}"/>
          </ac:picMkLst>
        </pc:picChg>
        <pc:picChg chg="del">
          <ac:chgData name="Maxwell Cook" userId="6270a8f4b8f62cae" providerId="LiveId" clId="{34103857-1B31-7E42-B81B-A148AC13A363}" dt="2024-08-07T18:27:30.904" v="9468" actId="478"/>
          <ac:picMkLst>
            <pc:docMk/>
            <pc:sldMk cId="1721933980" sldId="299"/>
            <ac:picMk id="10" creationId="{6CB2F88B-BC50-1E42-CDAC-CA0FD1BFF643}"/>
          </ac:picMkLst>
        </pc:picChg>
        <pc:picChg chg="add mod">
          <ac:chgData name="Maxwell Cook" userId="6270a8f4b8f62cae" providerId="LiveId" clId="{34103857-1B31-7E42-B81B-A148AC13A363}" dt="2024-08-08T14:21:16.723" v="11014" actId="14100"/>
          <ac:picMkLst>
            <pc:docMk/>
            <pc:sldMk cId="1721933980" sldId="299"/>
            <ac:picMk id="11" creationId="{FD598853-A3A6-35AD-18A6-8659F2C0FBEA}"/>
          </ac:picMkLst>
        </pc:picChg>
        <pc:picChg chg="add del mod">
          <ac:chgData name="Maxwell Cook" userId="6270a8f4b8f62cae" providerId="LiveId" clId="{34103857-1B31-7E42-B81B-A148AC13A363}" dt="2024-08-07T18:31:58.343" v="9507" actId="478"/>
          <ac:picMkLst>
            <pc:docMk/>
            <pc:sldMk cId="1721933980" sldId="299"/>
            <ac:picMk id="13" creationId="{271372C8-4645-5386-0A5E-DEF6E1FF01CA}"/>
          </ac:picMkLst>
        </pc:picChg>
        <pc:cxnChg chg="del">
          <ac:chgData name="Maxwell Cook" userId="6270a8f4b8f62cae" providerId="LiveId" clId="{34103857-1B31-7E42-B81B-A148AC13A363}" dt="2024-08-07T18:27:32.445" v="9469" actId="478"/>
          <ac:cxnSpMkLst>
            <pc:docMk/>
            <pc:sldMk cId="1721933980" sldId="299"/>
            <ac:cxnSpMk id="18" creationId="{4B96AB37-8D95-D801-714B-4F1CDCEFFED3}"/>
          </ac:cxnSpMkLst>
        </pc:cxnChg>
      </pc:sldChg>
      <pc:sldChg chg="addSp delSp modSp add del mod">
        <pc:chgData name="Maxwell Cook" userId="6270a8f4b8f62cae" providerId="LiveId" clId="{34103857-1B31-7E42-B81B-A148AC13A363}" dt="2024-08-07T18:32:30.488" v="9514" actId="2696"/>
        <pc:sldMkLst>
          <pc:docMk/>
          <pc:sldMk cId="3852011351" sldId="300"/>
        </pc:sldMkLst>
        <pc:picChg chg="add mod">
          <ac:chgData name="Maxwell Cook" userId="6270a8f4b8f62cae" providerId="LiveId" clId="{34103857-1B31-7E42-B81B-A148AC13A363}" dt="2024-08-07T18:31:56.621" v="9506" actId="1076"/>
          <ac:picMkLst>
            <pc:docMk/>
            <pc:sldMk cId="3852011351" sldId="300"/>
            <ac:picMk id="7" creationId="{ACA842C7-61F4-B2F0-72BD-459D0B3DF09E}"/>
          </ac:picMkLst>
        </pc:picChg>
        <pc:picChg chg="del mod">
          <ac:chgData name="Maxwell Cook" userId="6270a8f4b8f62cae" providerId="LiveId" clId="{34103857-1B31-7E42-B81B-A148AC13A363}" dt="2024-08-07T18:31:55.429" v="9505" actId="478"/>
          <ac:picMkLst>
            <pc:docMk/>
            <pc:sldMk cId="3852011351" sldId="300"/>
            <ac:picMk id="11" creationId="{FD598853-A3A6-35AD-18A6-8659F2C0FBEA}"/>
          </ac:picMkLst>
        </pc:picChg>
      </pc:sldChg>
      <pc:sldChg chg="modSp add del mod ord modNotesTx">
        <pc:chgData name="Maxwell Cook" userId="6270a8f4b8f62cae" providerId="LiveId" clId="{34103857-1B31-7E42-B81B-A148AC13A363}" dt="2024-08-08T16:21:06.736" v="17099" actId="2696"/>
        <pc:sldMkLst>
          <pc:docMk/>
          <pc:sldMk cId="2404708354" sldId="301"/>
        </pc:sldMkLst>
        <pc:picChg chg="mod">
          <ac:chgData name="Maxwell Cook" userId="6270a8f4b8f62cae" providerId="LiveId" clId="{34103857-1B31-7E42-B81B-A148AC13A363}" dt="2024-08-08T14:21:10.436" v="11013" actId="14100"/>
          <ac:picMkLst>
            <pc:docMk/>
            <pc:sldMk cId="2404708354" sldId="301"/>
            <ac:picMk id="11" creationId="{FD598853-A3A6-35AD-18A6-8659F2C0FBEA}"/>
          </ac:picMkLst>
        </pc:picChg>
      </pc:sldChg>
      <pc:sldChg chg="delSp modSp add mod ord">
        <pc:chgData name="Maxwell Cook" userId="6270a8f4b8f62cae" providerId="LiveId" clId="{34103857-1B31-7E42-B81B-A148AC13A363}" dt="2024-08-08T20:08:28.116" v="20345" actId="20577"/>
        <pc:sldMkLst>
          <pc:docMk/>
          <pc:sldMk cId="1256987548" sldId="302"/>
        </pc:sldMkLst>
        <pc:spChg chg="del">
          <ac:chgData name="Maxwell Cook" userId="6270a8f4b8f62cae" providerId="LiveId" clId="{34103857-1B31-7E42-B81B-A148AC13A363}" dt="2024-08-08T16:30:33.068" v="17953" actId="478"/>
          <ac:spMkLst>
            <pc:docMk/>
            <pc:sldMk cId="1256987548" sldId="302"/>
            <ac:spMk id="2" creationId="{0A6C0065-C265-B5AB-BAC6-78654D5ADB72}"/>
          </ac:spMkLst>
        </pc:spChg>
        <pc:spChg chg="del">
          <ac:chgData name="Maxwell Cook" userId="6270a8f4b8f62cae" providerId="LiveId" clId="{34103857-1B31-7E42-B81B-A148AC13A363}" dt="2024-08-08T16:30:34.958" v="17954" actId="478"/>
          <ac:spMkLst>
            <pc:docMk/>
            <pc:sldMk cId="1256987548" sldId="302"/>
            <ac:spMk id="3" creationId="{7B3A1649-A81E-A7D2-207A-9497B6ADDD63}"/>
          </ac:spMkLst>
        </pc:spChg>
        <pc:spChg chg="mod">
          <ac:chgData name="Maxwell Cook" userId="6270a8f4b8f62cae" providerId="LiveId" clId="{34103857-1B31-7E42-B81B-A148AC13A363}" dt="2024-08-08T20:08:28.116" v="20345" actId="20577"/>
          <ac:spMkLst>
            <pc:docMk/>
            <pc:sldMk cId="1256987548" sldId="302"/>
            <ac:spMk id="4" creationId="{44952E90-8BEE-B984-8728-BA639517EBF0}"/>
          </ac:spMkLst>
        </pc:spChg>
        <pc:spChg chg="del">
          <ac:chgData name="Maxwell Cook" userId="6270a8f4b8f62cae" providerId="LiveId" clId="{34103857-1B31-7E42-B81B-A148AC13A363}" dt="2024-08-08T16:30:31.081" v="17952" actId="478"/>
          <ac:spMkLst>
            <pc:docMk/>
            <pc:sldMk cId="1256987548" sldId="302"/>
            <ac:spMk id="12" creationId="{B7CB813D-EE91-15B5-4D8D-1AF58F279BF9}"/>
          </ac:spMkLst>
        </pc:spChg>
        <pc:spChg chg="mod">
          <ac:chgData name="Maxwell Cook" userId="6270a8f4b8f62cae" providerId="LiveId" clId="{34103857-1B31-7E42-B81B-A148AC13A363}" dt="2024-08-07T20:55:18.889" v="9875" actId="20577"/>
          <ac:spMkLst>
            <pc:docMk/>
            <pc:sldMk cId="1256987548" sldId="302"/>
            <ac:spMk id="13" creationId="{3266FDD9-3698-522D-6856-18729E3EC566}"/>
          </ac:spMkLst>
        </pc:spChg>
      </pc:sldChg>
      <pc:sldChg chg="add del">
        <pc:chgData name="Maxwell Cook" userId="6270a8f4b8f62cae" providerId="LiveId" clId="{34103857-1B31-7E42-B81B-A148AC13A363}" dt="2024-08-07T18:32:32.842" v="9515" actId="2696"/>
        <pc:sldMkLst>
          <pc:docMk/>
          <pc:sldMk cId="2610341713" sldId="302"/>
        </pc:sldMkLst>
      </pc:sldChg>
      <pc:sldChg chg="addSp delSp modSp add del mod">
        <pc:chgData name="Maxwell Cook" userId="6270a8f4b8f62cae" providerId="LiveId" clId="{34103857-1B31-7E42-B81B-A148AC13A363}" dt="2024-08-08T20:36:10.992" v="20518" actId="1076"/>
        <pc:sldMkLst>
          <pc:docMk/>
          <pc:sldMk cId="1036241121" sldId="303"/>
        </pc:sldMkLst>
        <pc:spChg chg="mod">
          <ac:chgData name="Maxwell Cook" userId="6270a8f4b8f62cae" providerId="LiveId" clId="{34103857-1B31-7E42-B81B-A148AC13A363}" dt="2024-08-07T22:20:25.888" v="10734" actId="255"/>
          <ac:spMkLst>
            <pc:docMk/>
            <pc:sldMk cId="1036241121" sldId="303"/>
            <ac:spMk id="2" creationId="{B412BCDA-7110-E836-C264-CE6283BC88B6}"/>
          </ac:spMkLst>
        </pc:spChg>
        <pc:spChg chg="del">
          <ac:chgData name="Maxwell Cook" userId="6270a8f4b8f62cae" providerId="LiveId" clId="{34103857-1B31-7E42-B81B-A148AC13A363}" dt="2024-08-07T22:10:43.694" v="10483" actId="478"/>
          <ac:spMkLst>
            <pc:docMk/>
            <pc:sldMk cId="1036241121" sldId="303"/>
            <ac:spMk id="3" creationId="{00180803-8C55-2687-B037-D6E307ED6DC8}"/>
          </ac:spMkLst>
        </pc:spChg>
        <pc:spChg chg="mod">
          <ac:chgData name="Maxwell Cook" userId="6270a8f4b8f62cae" providerId="LiveId" clId="{34103857-1B31-7E42-B81B-A148AC13A363}" dt="2024-08-07T22:18:57.645" v="10728" actId="20577"/>
          <ac:spMkLst>
            <pc:docMk/>
            <pc:sldMk cId="1036241121" sldId="303"/>
            <ac:spMk id="5" creationId="{55CB91F1-75F1-471D-849C-079081CAC14B}"/>
          </ac:spMkLst>
        </pc:spChg>
        <pc:spChg chg="add mod">
          <ac:chgData name="Maxwell Cook" userId="6270a8f4b8f62cae" providerId="LiveId" clId="{34103857-1B31-7E42-B81B-A148AC13A363}" dt="2024-08-07T22:20:20.181" v="10732" actId="14100"/>
          <ac:spMkLst>
            <pc:docMk/>
            <pc:sldMk cId="1036241121" sldId="303"/>
            <ac:spMk id="7" creationId="{9CE7A1F4-2470-59BB-F922-2E7BAE273B1E}"/>
          </ac:spMkLst>
        </pc:spChg>
        <pc:spChg chg="add mod">
          <ac:chgData name="Maxwell Cook" userId="6270a8f4b8f62cae" providerId="LiveId" clId="{34103857-1B31-7E42-B81B-A148AC13A363}" dt="2024-08-08T20:36:10.992" v="20518" actId="1076"/>
          <ac:spMkLst>
            <pc:docMk/>
            <pc:sldMk cId="1036241121" sldId="303"/>
            <ac:spMk id="8" creationId="{D7D30993-41C2-F519-59A7-D601558A6C84}"/>
          </ac:spMkLst>
        </pc:spChg>
        <pc:spChg chg="add del">
          <ac:chgData name="Maxwell Cook" userId="6270a8f4b8f62cae" providerId="LiveId" clId="{34103857-1B31-7E42-B81B-A148AC13A363}" dt="2024-08-08T19:05:07.736" v="19725" actId="478"/>
          <ac:spMkLst>
            <pc:docMk/>
            <pc:sldMk cId="1036241121" sldId="303"/>
            <ac:spMk id="15" creationId="{01387F47-A825-D27D-B517-3BC6A10A059E}"/>
          </ac:spMkLst>
        </pc:spChg>
        <pc:picChg chg="add mod">
          <ac:chgData name="Maxwell Cook" userId="6270a8f4b8f62cae" providerId="LiveId" clId="{34103857-1B31-7E42-B81B-A148AC13A363}" dt="2024-08-08T19:09:21.019" v="19749" actId="1076"/>
          <ac:picMkLst>
            <pc:docMk/>
            <pc:sldMk cId="1036241121" sldId="303"/>
            <ac:picMk id="9" creationId="{45BA49D6-C1D5-1F36-4B81-9AC6CD8CB54D}"/>
          </ac:picMkLst>
        </pc:picChg>
        <pc:picChg chg="add mod">
          <ac:chgData name="Maxwell Cook" userId="6270a8f4b8f62cae" providerId="LiveId" clId="{34103857-1B31-7E42-B81B-A148AC13A363}" dt="2024-08-08T19:09:23.435" v="19751" actId="1076"/>
          <ac:picMkLst>
            <pc:docMk/>
            <pc:sldMk cId="1036241121" sldId="303"/>
            <ac:picMk id="11" creationId="{C5F1E20A-C160-B7B8-B1F9-E4D7090DF40A}"/>
          </ac:picMkLst>
        </pc:picChg>
        <pc:picChg chg="add del mod">
          <ac:chgData name="Maxwell Cook" userId="6270a8f4b8f62cae" providerId="LiveId" clId="{34103857-1B31-7E42-B81B-A148AC13A363}" dt="2024-08-08T19:48:51.021" v="19760" actId="1076"/>
          <ac:picMkLst>
            <pc:docMk/>
            <pc:sldMk cId="1036241121" sldId="303"/>
            <ac:picMk id="13" creationId="{43D937CB-7AC2-CF79-2CF3-CE11046CBEC1}"/>
          </ac:picMkLst>
        </pc:picChg>
        <pc:picChg chg="add mod">
          <ac:chgData name="Maxwell Cook" userId="6270a8f4b8f62cae" providerId="LiveId" clId="{34103857-1B31-7E42-B81B-A148AC13A363}" dt="2024-08-08T19:48:46.156" v="19757" actId="14100"/>
          <ac:picMkLst>
            <pc:docMk/>
            <pc:sldMk cId="1036241121" sldId="303"/>
            <ac:picMk id="17" creationId="{18298BBF-0C60-DB43-1587-5EA4896005E2}"/>
          </ac:picMkLst>
        </pc:picChg>
        <pc:picChg chg="add mod">
          <ac:chgData name="Maxwell Cook" userId="6270a8f4b8f62cae" providerId="LiveId" clId="{34103857-1B31-7E42-B81B-A148AC13A363}" dt="2024-08-08T19:48:49.345" v="19759" actId="1076"/>
          <ac:picMkLst>
            <pc:docMk/>
            <pc:sldMk cId="1036241121" sldId="303"/>
            <ac:picMk id="19" creationId="{D5676E25-DD9F-9193-20D7-E7D8C87E9BD9}"/>
          </ac:picMkLst>
        </pc:picChg>
        <pc:picChg chg="add mod">
          <ac:chgData name="Maxwell Cook" userId="6270a8f4b8f62cae" providerId="LiveId" clId="{34103857-1B31-7E42-B81B-A148AC13A363}" dt="2024-08-08T19:09:22.134" v="19750" actId="1076"/>
          <ac:picMkLst>
            <pc:docMk/>
            <pc:sldMk cId="1036241121" sldId="303"/>
            <ac:picMk id="1026" creationId="{57530BEA-4B6C-2FFD-38CB-26BCE9A17C79}"/>
          </ac:picMkLst>
        </pc:picChg>
        <pc:picChg chg="add del">
          <ac:chgData name="Maxwell Cook" userId="6270a8f4b8f62cae" providerId="LiveId" clId="{34103857-1B31-7E42-B81B-A148AC13A363}" dt="2024-08-08T19:03:44.043" v="19703" actId="478"/>
          <ac:picMkLst>
            <pc:docMk/>
            <pc:sldMk cId="1036241121" sldId="303"/>
            <ac:picMk id="1028" creationId="{8E30AD7C-8D14-8AF0-D8F9-0BD6CF9BFDC1}"/>
          </ac:picMkLst>
        </pc:picChg>
        <pc:picChg chg="add mod">
          <ac:chgData name="Maxwell Cook" userId="6270a8f4b8f62cae" providerId="LiveId" clId="{34103857-1B31-7E42-B81B-A148AC13A363}" dt="2024-08-08T19:09:25.264" v="19752" actId="1076"/>
          <ac:picMkLst>
            <pc:docMk/>
            <pc:sldMk cId="1036241121" sldId="303"/>
            <ac:picMk id="1030" creationId="{CA174631-F7EB-DD53-7368-93E19E67D1F0}"/>
          </ac:picMkLst>
        </pc:picChg>
        <pc:picChg chg="add del">
          <ac:chgData name="Maxwell Cook" userId="6270a8f4b8f62cae" providerId="LiveId" clId="{34103857-1B31-7E42-B81B-A148AC13A363}" dt="2024-08-08T19:05:20.125" v="19727" actId="21"/>
          <ac:picMkLst>
            <pc:docMk/>
            <pc:sldMk cId="1036241121" sldId="303"/>
            <ac:picMk id="1032" creationId="{A9816977-1B10-82C8-9DF2-703EE41981F6}"/>
          </ac:picMkLst>
        </pc:picChg>
      </pc:sldChg>
      <pc:sldChg chg="modSp add mod ord modAnim modNotesTx">
        <pc:chgData name="Maxwell Cook" userId="6270a8f4b8f62cae" providerId="LiveId" clId="{34103857-1B31-7E42-B81B-A148AC13A363}" dt="2024-08-08T20:39:57.428" v="20562" actId="27636"/>
        <pc:sldMkLst>
          <pc:docMk/>
          <pc:sldMk cId="279552465" sldId="304"/>
        </pc:sldMkLst>
        <pc:spChg chg="mod">
          <ac:chgData name="Maxwell Cook" userId="6270a8f4b8f62cae" providerId="LiveId" clId="{34103857-1B31-7E42-B81B-A148AC13A363}" dt="2024-08-08T20:39:57.428" v="20562" actId="27636"/>
          <ac:spMkLst>
            <pc:docMk/>
            <pc:sldMk cId="279552465" sldId="304"/>
            <ac:spMk id="3" creationId="{00180803-8C55-2687-B037-D6E307ED6DC8}"/>
          </ac:spMkLst>
        </pc:spChg>
        <pc:spChg chg="mod">
          <ac:chgData name="Maxwell Cook" userId="6270a8f4b8f62cae" providerId="LiveId" clId="{34103857-1B31-7E42-B81B-A148AC13A363}" dt="2024-08-08T16:39:44.181" v="18746" actId="14100"/>
          <ac:spMkLst>
            <pc:docMk/>
            <pc:sldMk cId="279552465" sldId="304"/>
            <ac:spMk id="9" creationId="{ECB60430-1AF4-6C9D-A4A3-B7654DA70559}"/>
          </ac:spMkLst>
        </pc:spChg>
        <pc:spChg chg="mod">
          <ac:chgData name="Maxwell Cook" userId="6270a8f4b8f62cae" providerId="LiveId" clId="{34103857-1B31-7E42-B81B-A148AC13A363}" dt="2024-08-08T16:45:43.049" v="19260" actId="1076"/>
          <ac:spMkLst>
            <pc:docMk/>
            <pc:sldMk cId="279552465" sldId="304"/>
            <ac:spMk id="10" creationId="{4E9A7396-C34C-90EF-BDB6-2D8607F99747}"/>
          </ac:spMkLst>
        </pc:spChg>
      </pc:sldChg>
      <pc:sldChg chg="addSp delSp modSp add mod">
        <pc:chgData name="Maxwell Cook" userId="6270a8f4b8f62cae" providerId="LiveId" clId="{34103857-1B31-7E42-B81B-A148AC13A363}" dt="2024-08-08T17:05:41.555" v="19654" actId="1076"/>
        <pc:sldMkLst>
          <pc:docMk/>
          <pc:sldMk cId="3341756315" sldId="305"/>
        </pc:sldMkLst>
        <pc:spChg chg="mod">
          <ac:chgData name="Maxwell Cook" userId="6270a8f4b8f62cae" providerId="LiveId" clId="{34103857-1B31-7E42-B81B-A148AC13A363}" dt="2024-08-07T22:11:33.233" v="10500" actId="20577"/>
          <ac:spMkLst>
            <pc:docMk/>
            <pc:sldMk cId="3341756315" sldId="305"/>
            <ac:spMk id="2" creationId="{B412BCDA-7110-E836-C264-CE6283BC88B6}"/>
          </ac:spMkLst>
        </pc:spChg>
        <pc:spChg chg="add mod">
          <ac:chgData name="Maxwell Cook" userId="6270a8f4b8f62cae" providerId="LiveId" clId="{34103857-1B31-7E42-B81B-A148AC13A363}" dt="2024-08-07T22:20:40.546" v="10735" actId="255"/>
          <ac:spMkLst>
            <pc:docMk/>
            <pc:sldMk cId="3341756315" sldId="305"/>
            <ac:spMk id="3" creationId="{EA07CF12-1C04-9E55-245A-08AAB37E1104}"/>
          </ac:spMkLst>
        </pc:spChg>
        <pc:spChg chg="del">
          <ac:chgData name="Maxwell Cook" userId="6270a8f4b8f62cae" providerId="LiveId" clId="{34103857-1B31-7E42-B81B-A148AC13A363}" dt="2024-08-07T22:18:44.948" v="10716" actId="478"/>
          <ac:spMkLst>
            <pc:docMk/>
            <pc:sldMk cId="3341756315" sldId="305"/>
            <ac:spMk id="5" creationId="{55CB91F1-75F1-471D-849C-079081CAC14B}"/>
          </ac:spMkLst>
        </pc:spChg>
        <pc:spChg chg="add del">
          <ac:chgData name="Maxwell Cook" userId="6270a8f4b8f62cae" providerId="LiveId" clId="{34103857-1B31-7E42-B81B-A148AC13A363}" dt="2024-08-07T22:16:26.375" v="10645" actId="478"/>
          <ac:spMkLst>
            <pc:docMk/>
            <pc:sldMk cId="3341756315" sldId="305"/>
            <ac:spMk id="9" creationId="{347573B3-9EE7-5531-9B0C-DB1602440134}"/>
          </ac:spMkLst>
        </pc:spChg>
        <pc:spChg chg="add del">
          <ac:chgData name="Maxwell Cook" userId="6270a8f4b8f62cae" providerId="LiveId" clId="{34103857-1B31-7E42-B81B-A148AC13A363}" dt="2024-08-07T22:16:56.404" v="10647" actId="478"/>
          <ac:spMkLst>
            <pc:docMk/>
            <pc:sldMk cId="3341756315" sldId="305"/>
            <ac:spMk id="11" creationId="{A43B17CC-1DF3-9FEC-DD5C-6FEB5AD7709F}"/>
          </ac:spMkLst>
        </pc:spChg>
        <pc:spChg chg="add mod">
          <ac:chgData name="Maxwell Cook" userId="6270a8f4b8f62cae" providerId="LiveId" clId="{34103857-1B31-7E42-B81B-A148AC13A363}" dt="2024-08-07T22:19:23.767" v="10729"/>
          <ac:spMkLst>
            <pc:docMk/>
            <pc:sldMk cId="3341756315" sldId="305"/>
            <ac:spMk id="12" creationId="{AC963A53-E44E-B361-6952-3FB786E80C23}"/>
          </ac:spMkLst>
        </pc:spChg>
        <pc:spChg chg="add mod">
          <ac:chgData name="Maxwell Cook" userId="6270a8f4b8f62cae" providerId="LiveId" clId="{34103857-1B31-7E42-B81B-A148AC13A363}" dt="2024-08-08T17:03:31.883" v="19450" actId="1076"/>
          <ac:spMkLst>
            <pc:docMk/>
            <pc:sldMk cId="3341756315" sldId="305"/>
            <ac:spMk id="13" creationId="{AF144EBD-F0F0-AB46-E389-25A1011EEE2E}"/>
          </ac:spMkLst>
        </pc:spChg>
        <pc:spChg chg="add mod">
          <ac:chgData name="Maxwell Cook" userId="6270a8f4b8f62cae" providerId="LiveId" clId="{34103857-1B31-7E42-B81B-A148AC13A363}" dt="2024-08-08T17:05:41.555" v="19654" actId="1076"/>
          <ac:spMkLst>
            <pc:docMk/>
            <pc:sldMk cId="3341756315" sldId="305"/>
            <ac:spMk id="16" creationId="{41714669-5C9B-42A1-B074-0507CA6FBB02}"/>
          </ac:spMkLst>
        </pc:spChg>
        <pc:picChg chg="add mod">
          <ac:chgData name="Maxwell Cook" userId="6270a8f4b8f62cae" providerId="LiveId" clId="{34103857-1B31-7E42-B81B-A148AC13A363}" dt="2024-08-08T17:03:43.118" v="19455" actId="1076"/>
          <ac:picMkLst>
            <pc:docMk/>
            <pc:sldMk cId="3341756315" sldId="305"/>
            <ac:picMk id="15" creationId="{81DBE44F-8D12-4E6E-3E83-D893C420D47E}"/>
          </ac:picMkLst>
        </pc:picChg>
      </pc:sldChg>
      <pc:sldChg chg="addSp delSp modSp add mod ord modNotesTx">
        <pc:chgData name="Maxwell Cook" userId="6270a8f4b8f62cae" providerId="LiveId" clId="{34103857-1B31-7E42-B81B-A148AC13A363}" dt="2024-08-08T20:09:01.170" v="20358" actId="1076"/>
        <pc:sldMkLst>
          <pc:docMk/>
          <pc:sldMk cId="2783545008" sldId="306"/>
        </pc:sldMkLst>
        <pc:spChg chg="del mod">
          <ac:chgData name="Maxwell Cook" userId="6270a8f4b8f62cae" providerId="LiveId" clId="{34103857-1B31-7E42-B81B-A148AC13A363}" dt="2024-08-07T22:24:31.079" v="10846" actId="478"/>
          <ac:spMkLst>
            <pc:docMk/>
            <pc:sldMk cId="2783545008" sldId="306"/>
            <ac:spMk id="3" creationId="{2F48AF16-8E35-58EF-70FE-F067FABE2D72}"/>
          </ac:spMkLst>
        </pc:spChg>
        <pc:spChg chg="del">
          <ac:chgData name="Maxwell Cook" userId="6270a8f4b8f62cae" providerId="LiveId" clId="{34103857-1B31-7E42-B81B-A148AC13A363}" dt="2024-08-08T16:45:55.272" v="19262" actId="478"/>
          <ac:spMkLst>
            <pc:docMk/>
            <pc:sldMk cId="2783545008" sldId="306"/>
            <ac:spMk id="6" creationId="{E056DEA3-73BC-216B-B667-260B198E6CE0}"/>
          </ac:spMkLst>
        </pc:spChg>
        <pc:spChg chg="del mod">
          <ac:chgData name="Maxwell Cook" userId="6270a8f4b8f62cae" providerId="LiveId" clId="{34103857-1B31-7E42-B81B-A148AC13A363}" dt="2024-08-08T16:45:54.340" v="19261" actId="478"/>
          <ac:spMkLst>
            <pc:docMk/>
            <pc:sldMk cId="2783545008" sldId="306"/>
            <ac:spMk id="7" creationId="{FC41BA27-9635-8F5D-3B69-C14243A8D2FF}"/>
          </ac:spMkLst>
        </pc:spChg>
        <pc:spChg chg="add del mod">
          <ac:chgData name="Maxwell Cook" userId="6270a8f4b8f62cae" providerId="LiveId" clId="{34103857-1B31-7E42-B81B-A148AC13A363}" dt="2024-08-07T22:24:25.110" v="10839" actId="478"/>
          <ac:spMkLst>
            <pc:docMk/>
            <pc:sldMk cId="2783545008" sldId="306"/>
            <ac:spMk id="9" creationId="{F094D145-00AD-A814-A900-0E6E291EF3F3}"/>
          </ac:spMkLst>
        </pc:spChg>
        <pc:spChg chg="add mod">
          <ac:chgData name="Maxwell Cook" userId="6270a8f4b8f62cae" providerId="LiveId" clId="{34103857-1B31-7E42-B81B-A148AC13A363}" dt="2024-08-08T16:46:05.064" v="19265" actId="1076"/>
          <ac:spMkLst>
            <pc:docMk/>
            <pc:sldMk cId="2783545008" sldId="306"/>
            <ac:spMk id="11" creationId="{1FE940A2-B697-890D-A035-FE57EF5EDD09}"/>
          </ac:spMkLst>
        </pc:spChg>
        <pc:spChg chg="add del mod">
          <ac:chgData name="Maxwell Cook" userId="6270a8f4b8f62cae" providerId="LiveId" clId="{34103857-1B31-7E42-B81B-A148AC13A363}" dt="2024-08-08T16:37:31.983" v="18605" actId="478"/>
          <ac:spMkLst>
            <pc:docMk/>
            <pc:sldMk cId="2783545008" sldId="306"/>
            <ac:spMk id="15" creationId="{275F9AC3-C3AD-2A45-9957-E796FF3B60E1}"/>
          </ac:spMkLst>
        </pc:spChg>
        <pc:spChg chg="add del mod">
          <ac:chgData name="Maxwell Cook" userId="6270a8f4b8f62cae" providerId="LiveId" clId="{34103857-1B31-7E42-B81B-A148AC13A363}" dt="2024-08-08T16:45:56.519" v="19263" actId="478"/>
          <ac:spMkLst>
            <pc:docMk/>
            <pc:sldMk cId="2783545008" sldId="306"/>
            <ac:spMk id="17" creationId="{822A3BFA-4852-1292-B289-2A0E43652FD3}"/>
          </ac:spMkLst>
        </pc:spChg>
        <pc:spChg chg="add mod">
          <ac:chgData name="Maxwell Cook" userId="6270a8f4b8f62cae" providerId="LiveId" clId="{34103857-1B31-7E42-B81B-A148AC13A363}" dt="2024-08-08T16:45:57.093" v="19264"/>
          <ac:spMkLst>
            <pc:docMk/>
            <pc:sldMk cId="2783545008" sldId="306"/>
            <ac:spMk id="18" creationId="{E346030D-532D-5B2F-EC5A-3AA334203A7D}"/>
          </ac:spMkLst>
        </pc:spChg>
        <pc:spChg chg="add mod">
          <ac:chgData name="Maxwell Cook" userId="6270a8f4b8f62cae" providerId="LiveId" clId="{34103857-1B31-7E42-B81B-A148AC13A363}" dt="2024-08-08T16:45:57.093" v="19264"/>
          <ac:spMkLst>
            <pc:docMk/>
            <pc:sldMk cId="2783545008" sldId="306"/>
            <ac:spMk id="19" creationId="{235977EA-4CF1-8B99-F085-04CA39C11B29}"/>
          </ac:spMkLst>
        </pc:spChg>
        <pc:picChg chg="del">
          <ac:chgData name="Maxwell Cook" userId="6270a8f4b8f62cae" providerId="LiveId" clId="{34103857-1B31-7E42-B81B-A148AC13A363}" dt="2024-08-07T22:24:23.340" v="10838" actId="478"/>
          <ac:picMkLst>
            <pc:docMk/>
            <pc:sldMk cId="2783545008" sldId="306"/>
            <ac:picMk id="12" creationId="{0F1DEC59-700A-AAA3-3448-B58F16DC0D85}"/>
          </ac:picMkLst>
        </pc:picChg>
        <pc:picChg chg="add mod">
          <ac:chgData name="Maxwell Cook" userId="6270a8f4b8f62cae" providerId="LiveId" clId="{34103857-1B31-7E42-B81B-A148AC13A363}" dt="2024-08-08T20:09:01.170" v="20358" actId="1076"/>
          <ac:picMkLst>
            <pc:docMk/>
            <pc:sldMk cId="2783545008" sldId="306"/>
            <ac:picMk id="14" creationId="{CED09482-5302-CB56-7C25-05F2B878F926}"/>
          </ac:picMkLst>
        </pc:picChg>
      </pc:sldChg>
      <pc:sldChg chg="add del">
        <pc:chgData name="Maxwell Cook" userId="6270a8f4b8f62cae" providerId="LiveId" clId="{34103857-1B31-7E42-B81B-A148AC13A363}" dt="2024-08-08T16:30:58.672" v="17959" actId="2696"/>
        <pc:sldMkLst>
          <pc:docMk/>
          <pc:sldMk cId="3561265508" sldId="307"/>
        </pc:sldMkLst>
      </pc:sldChg>
      <pc:sldChg chg="addSp delSp modSp add mod ord modAnim modNotesTx">
        <pc:chgData name="Maxwell Cook" userId="6270a8f4b8f62cae" providerId="LiveId" clId="{34103857-1B31-7E42-B81B-A148AC13A363}" dt="2024-08-08T20:49:58.702" v="20572" actId="20577"/>
        <pc:sldMkLst>
          <pc:docMk/>
          <pc:sldMk cId="3159233896" sldId="308"/>
        </pc:sldMkLst>
        <pc:spChg chg="del">
          <ac:chgData name="Maxwell Cook" userId="6270a8f4b8f62cae" providerId="LiveId" clId="{34103857-1B31-7E42-B81B-A148AC13A363}" dt="2024-08-08T14:57:23.132" v="11097" actId="478"/>
          <ac:spMkLst>
            <pc:docMk/>
            <pc:sldMk cId="3159233896" sldId="308"/>
            <ac:spMk id="2" creationId="{07D3B9AA-280C-408E-A828-BA405975A082}"/>
          </ac:spMkLst>
        </pc:spChg>
        <pc:spChg chg="del">
          <ac:chgData name="Maxwell Cook" userId="6270a8f4b8f62cae" providerId="LiveId" clId="{34103857-1B31-7E42-B81B-A148AC13A363}" dt="2024-08-08T14:57:20.734" v="11096" actId="478"/>
          <ac:spMkLst>
            <pc:docMk/>
            <pc:sldMk cId="3159233896" sldId="308"/>
            <ac:spMk id="3" creationId="{76DB43AF-3D44-D04F-0AA0-BD9C1F78896F}"/>
          </ac:spMkLst>
        </pc:spChg>
        <pc:spChg chg="del">
          <ac:chgData name="Maxwell Cook" userId="6270a8f4b8f62cae" providerId="LiveId" clId="{34103857-1B31-7E42-B81B-A148AC13A363}" dt="2024-08-08T14:57:24.587" v="11098" actId="478"/>
          <ac:spMkLst>
            <pc:docMk/>
            <pc:sldMk cId="3159233896" sldId="308"/>
            <ac:spMk id="4" creationId="{6B08161C-363D-A8C0-7418-FACD21A003F7}"/>
          </ac:spMkLst>
        </pc:spChg>
        <pc:spChg chg="add del mod">
          <ac:chgData name="Maxwell Cook" userId="6270a8f4b8f62cae" providerId="LiveId" clId="{34103857-1B31-7E42-B81B-A148AC13A363}" dt="2024-08-08T14:57:26.496" v="11100" actId="478"/>
          <ac:spMkLst>
            <pc:docMk/>
            <pc:sldMk cId="3159233896" sldId="308"/>
            <ac:spMk id="6" creationId="{9E7B6BD6-E239-E901-06F6-38AA46E0C066}"/>
          </ac:spMkLst>
        </pc:spChg>
        <pc:spChg chg="add del mod">
          <ac:chgData name="Maxwell Cook" userId="6270a8f4b8f62cae" providerId="LiveId" clId="{34103857-1B31-7E42-B81B-A148AC13A363}" dt="2024-08-08T14:57:25.683" v="11099" actId="478"/>
          <ac:spMkLst>
            <pc:docMk/>
            <pc:sldMk cId="3159233896" sldId="308"/>
            <ac:spMk id="8" creationId="{8D6A5725-A8C5-5231-5750-537751540B9F}"/>
          </ac:spMkLst>
        </pc:spChg>
        <pc:spChg chg="add mod">
          <ac:chgData name="Maxwell Cook" userId="6270a8f4b8f62cae" providerId="LiveId" clId="{34103857-1B31-7E42-B81B-A148AC13A363}" dt="2024-08-08T15:02:08.523" v="11216" actId="20577"/>
          <ac:spMkLst>
            <pc:docMk/>
            <pc:sldMk cId="3159233896" sldId="308"/>
            <ac:spMk id="9" creationId="{99EB1088-BF2A-25F8-64E9-940C02B5A8D6}"/>
          </ac:spMkLst>
        </pc:spChg>
        <pc:spChg chg="add mod">
          <ac:chgData name="Maxwell Cook" userId="6270a8f4b8f62cae" providerId="LiveId" clId="{34103857-1B31-7E42-B81B-A148AC13A363}" dt="2024-08-08T18:58:00.629" v="19660" actId="14100"/>
          <ac:spMkLst>
            <pc:docMk/>
            <pc:sldMk cId="3159233896" sldId="308"/>
            <ac:spMk id="10" creationId="{F47ADA4A-BFDC-30D9-6DD3-9BBB1DA8E4DE}"/>
          </ac:spMkLst>
        </pc:spChg>
      </pc:sldChg>
      <pc:sldChg chg="new del">
        <pc:chgData name="Maxwell Cook" userId="6270a8f4b8f62cae" providerId="LiveId" clId="{34103857-1B31-7E42-B81B-A148AC13A363}" dt="2024-08-08T14:57:13.929" v="11094" actId="2696"/>
        <pc:sldMkLst>
          <pc:docMk/>
          <pc:sldMk cId="3788101642" sldId="308"/>
        </pc:sldMkLst>
      </pc:sldChg>
      <pc:sldChg chg="modSp add mod ord modNotesTx">
        <pc:chgData name="Maxwell Cook" userId="6270a8f4b8f62cae" providerId="LiveId" clId="{34103857-1B31-7E42-B81B-A148AC13A363}" dt="2024-08-08T16:34:19.160" v="18546" actId="20577"/>
        <pc:sldMkLst>
          <pc:docMk/>
          <pc:sldMk cId="144387246" sldId="309"/>
        </pc:sldMkLst>
        <pc:spChg chg="mod">
          <ac:chgData name="Maxwell Cook" userId="6270a8f4b8f62cae" providerId="LiveId" clId="{34103857-1B31-7E42-B81B-A148AC13A363}" dt="2024-08-08T16:30:19.436" v="17950" actId="20577"/>
          <ac:spMkLst>
            <pc:docMk/>
            <pc:sldMk cId="144387246" sldId="309"/>
            <ac:spMk id="4" creationId="{44952E90-8BEE-B984-8728-BA639517EBF0}"/>
          </ac:spMkLst>
        </pc:spChg>
      </pc:sldChg>
      <pc:sldChg chg="add del">
        <pc:chgData name="Maxwell Cook" userId="6270a8f4b8f62cae" providerId="LiveId" clId="{34103857-1B31-7E42-B81B-A148AC13A363}" dt="2024-08-08T16:21:01.771" v="17098" actId="2696"/>
        <pc:sldMkLst>
          <pc:docMk/>
          <pc:sldMk cId="1469529928" sldId="309"/>
        </pc:sldMkLst>
      </pc:sldChg>
      <pc:sldChg chg="addSp delSp modSp add del mod">
        <pc:chgData name="Maxwell Cook" userId="6270a8f4b8f62cae" providerId="LiveId" clId="{34103857-1B31-7E42-B81B-A148AC13A363}" dt="2024-08-08T15:06:35.039" v="11355" actId="2696"/>
        <pc:sldMkLst>
          <pc:docMk/>
          <pc:sldMk cId="1583432572" sldId="309"/>
        </pc:sldMkLst>
        <pc:spChg chg="del">
          <ac:chgData name="Maxwell Cook" userId="6270a8f4b8f62cae" providerId="LiveId" clId="{34103857-1B31-7E42-B81B-A148AC13A363}" dt="2024-08-08T14:58:11.692" v="11104" actId="478"/>
          <ac:spMkLst>
            <pc:docMk/>
            <pc:sldMk cId="1583432572" sldId="309"/>
            <ac:spMk id="2" creationId="{07D3B9AA-280C-408E-A828-BA405975A082}"/>
          </ac:spMkLst>
        </pc:spChg>
        <pc:spChg chg="del">
          <ac:chgData name="Maxwell Cook" userId="6270a8f4b8f62cae" providerId="LiveId" clId="{34103857-1B31-7E42-B81B-A148AC13A363}" dt="2024-08-08T14:58:15.381" v="11106" actId="478"/>
          <ac:spMkLst>
            <pc:docMk/>
            <pc:sldMk cId="1583432572" sldId="309"/>
            <ac:spMk id="3" creationId="{76DB43AF-3D44-D04F-0AA0-BD9C1F78896F}"/>
          </ac:spMkLst>
        </pc:spChg>
        <pc:spChg chg="del">
          <ac:chgData name="Maxwell Cook" userId="6270a8f4b8f62cae" providerId="LiveId" clId="{34103857-1B31-7E42-B81B-A148AC13A363}" dt="2024-08-08T14:58:08.283" v="11103" actId="478"/>
          <ac:spMkLst>
            <pc:docMk/>
            <pc:sldMk cId="1583432572" sldId="309"/>
            <ac:spMk id="4" creationId="{6B08161C-363D-A8C0-7418-FACD21A003F7}"/>
          </ac:spMkLst>
        </pc:spChg>
        <pc:spChg chg="add del mod">
          <ac:chgData name="Maxwell Cook" userId="6270a8f4b8f62cae" providerId="LiveId" clId="{34103857-1B31-7E42-B81B-A148AC13A363}" dt="2024-08-08T14:58:13.878" v="11105" actId="478"/>
          <ac:spMkLst>
            <pc:docMk/>
            <pc:sldMk cId="1583432572" sldId="309"/>
            <ac:spMk id="6" creationId="{A3B0EDF9-9374-3AE2-D8DD-867A3888F129}"/>
          </ac:spMkLst>
        </pc:spChg>
        <pc:spChg chg="add del mod">
          <ac:chgData name="Maxwell Cook" userId="6270a8f4b8f62cae" providerId="LiveId" clId="{34103857-1B31-7E42-B81B-A148AC13A363}" dt="2024-08-08T14:58:16.906" v="11107" actId="478"/>
          <ac:spMkLst>
            <pc:docMk/>
            <pc:sldMk cId="1583432572" sldId="309"/>
            <ac:spMk id="8" creationId="{0157CBAC-D020-906F-DAA5-26E4AD8F4E5B}"/>
          </ac:spMkLst>
        </pc:spChg>
        <pc:spChg chg="add mod">
          <ac:chgData name="Maxwell Cook" userId="6270a8f4b8f62cae" providerId="LiveId" clId="{34103857-1B31-7E42-B81B-A148AC13A363}" dt="2024-08-08T15:06:13.883" v="11354"/>
          <ac:spMkLst>
            <pc:docMk/>
            <pc:sldMk cId="1583432572" sldId="309"/>
            <ac:spMk id="9" creationId="{2E2CD9D9-3DC2-91B3-A77E-96FFB2A66B6E}"/>
          </ac:spMkLst>
        </pc:spChg>
      </pc:sldChg>
      <pc:sldChg chg="addSp delSp modSp add mod">
        <pc:chgData name="Maxwell Cook" userId="6270a8f4b8f62cae" providerId="LiveId" clId="{34103857-1B31-7E42-B81B-A148AC13A363}" dt="2024-08-08T17:02:14.237" v="19422" actId="1076"/>
        <pc:sldMkLst>
          <pc:docMk/>
          <pc:sldMk cId="2751496428" sldId="310"/>
        </pc:sldMkLst>
        <pc:spChg chg="mod">
          <ac:chgData name="Maxwell Cook" userId="6270a8f4b8f62cae" providerId="LiveId" clId="{34103857-1B31-7E42-B81B-A148AC13A363}" dt="2024-08-08T17:02:11.924" v="19421" actId="20577"/>
          <ac:spMkLst>
            <pc:docMk/>
            <pc:sldMk cId="2751496428" sldId="310"/>
            <ac:spMk id="10" creationId="{77DAC686-F066-F411-FCAB-F210D07C0AE8}"/>
          </ac:spMkLst>
        </pc:spChg>
        <pc:picChg chg="add mod">
          <ac:chgData name="Maxwell Cook" userId="6270a8f4b8f62cae" providerId="LiveId" clId="{34103857-1B31-7E42-B81B-A148AC13A363}" dt="2024-08-08T17:02:14.237" v="19422" actId="1076"/>
          <ac:picMkLst>
            <pc:docMk/>
            <pc:sldMk cId="2751496428" sldId="310"/>
            <ac:picMk id="6" creationId="{B7997B88-12F4-6E2B-0B4F-995BDD646429}"/>
          </ac:picMkLst>
        </pc:picChg>
        <pc:picChg chg="del">
          <ac:chgData name="Maxwell Cook" userId="6270a8f4b8f62cae" providerId="LiveId" clId="{34103857-1B31-7E42-B81B-A148AC13A363}" dt="2024-08-08T17:01:30.220" v="19364" actId="478"/>
          <ac:picMkLst>
            <pc:docMk/>
            <pc:sldMk cId="2751496428" sldId="310"/>
            <ac:picMk id="7" creationId="{FAC482D2-D8F7-39B6-B58B-6060F5F7EE40}"/>
          </ac:picMkLst>
        </pc:picChg>
      </pc:sldChg>
      <pc:sldChg chg="delSp add mod modNotesTx">
        <pc:chgData name="Maxwell Cook" userId="6270a8f4b8f62cae" providerId="LiveId" clId="{34103857-1B31-7E42-B81B-A148AC13A363}" dt="2024-08-08T20:50:28.738" v="20576" actId="20577"/>
        <pc:sldMkLst>
          <pc:docMk/>
          <pc:sldMk cId="2251043824" sldId="311"/>
        </pc:sldMkLst>
        <pc:spChg chg="del">
          <ac:chgData name="Maxwell Cook" userId="6270a8f4b8f62cae" providerId="LiveId" clId="{34103857-1B31-7E42-B81B-A148AC13A363}" dt="2024-08-08T19:53:08.855" v="19763" actId="478"/>
          <ac:spMkLst>
            <pc:docMk/>
            <pc:sldMk cId="2251043824" sldId="311"/>
            <ac:spMk id="9" creationId="{99EB1088-BF2A-25F8-64E9-940C02B5A8D6}"/>
          </ac:spMkLst>
        </pc:spChg>
        <pc:spChg chg="del">
          <ac:chgData name="Maxwell Cook" userId="6270a8f4b8f62cae" providerId="LiveId" clId="{34103857-1B31-7E42-B81B-A148AC13A363}" dt="2024-08-08T19:53:09.867" v="19764" actId="478"/>
          <ac:spMkLst>
            <pc:docMk/>
            <pc:sldMk cId="2251043824" sldId="311"/>
            <ac:spMk id="10" creationId="{F47ADA4A-BFDC-30D9-6DD3-9BBB1DA8E4DE}"/>
          </ac:spMkLst>
        </pc:spChg>
      </pc:sldChg>
      <pc:sldChg chg="addSp delSp modSp add mod ord modAnim modNotesTx">
        <pc:chgData name="Maxwell Cook" userId="6270a8f4b8f62cae" providerId="LiveId" clId="{34103857-1B31-7E42-B81B-A148AC13A363}" dt="2024-08-08T20:39:07.816" v="20524" actId="20577"/>
        <pc:sldMkLst>
          <pc:docMk/>
          <pc:sldMk cId="3412723800" sldId="312"/>
        </pc:sldMkLst>
        <pc:spChg chg="add mod">
          <ac:chgData name="Maxwell Cook" userId="6270a8f4b8f62cae" providerId="LiveId" clId="{34103857-1B31-7E42-B81B-A148AC13A363}" dt="2024-08-08T20:39:07.816" v="20524" actId="20577"/>
          <ac:spMkLst>
            <pc:docMk/>
            <pc:sldMk cId="3412723800" sldId="312"/>
            <ac:spMk id="3" creationId="{41124141-D950-53F0-FF87-6EAD6B01541B}"/>
          </ac:spMkLst>
        </pc:spChg>
        <pc:spChg chg="del">
          <ac:chgData name="Maxwell Cook" userId="6270a8f4b8f62cae" providerId="LiveId" clId="{34103857-1B31-7E42-B81B-A148AC13A363}" dt="2024-08-08T20:08:48.998" v="20356" actId="478"/>
          <ac:spMkLst>
            <pc:docMk/>
            <pc:sldMk cId="3412723800" sldId="312"/>
            <ac:spMk id="11" creationId="{1FE940A2-B697-890D-A035-FE57EF5EDD09}"/>
          </ac:spMkLst>
        </pc:spChg>
        <pc:spChg chg="mod">
          <ac:chgData name="Maxwell Cook" userId="6270a8f4b8f62cae" providerId="LiveId" clId="{34103857-1B31-7E42-B81B-A148AC13A363}" dt="2024-08-08T20:09:28.452" v="20362" actId="20577"/>
          <ac:spMkLst>
            <pc:docMk/>
            <pc:sldMk cId="3412723800" sldId="312"/>
            <ac:spMk id="19" creationId="{235977EA-4CF1-8B99-F085-04CA39C11B29}"/>
          </ac:spMkLst>
        </pc:spChg>
        <pc:picChg chg="del">
          <ac:chgData name="Maxwell Cook" userId="6270a8f4b8f62cae" providerId="LiveId" clId="{34103857-1B31-7E42-B81B-A148AC13A363}" dt="2024-08-08T20:08:50.794" v="20357" actId="478"/>
          <ac:picMkLst>
            <pc:docMk/>
            <pc:sldMk cId="3412723800" sldId="312"/>
            <ac:picMk id="14" creationId="{CED09482-5302-CB56-7C25-05F2B878F926}"/>
          </ac:picMkLst>
        </pc:picChg>
      </pc:sldChg>
      <pc:sldMasterChg chg="modSldLayout">
        <pc:chgData name="Maxwell Cook" userId="6270a8f4b8f62cae" providerId="LiveId" clId="{34103857-1B31-7E42-B81B-A148AC13A363}" dt="2024-08-08T20:17:18.922" v="20464" actId="20577"/>
        <pc:sldMasterMkLst>
          <pc:docMk/>
          <pc:sldMasterMk cId="922185137" sldId="2147483648"/>
        </pc:sldMasterMkLst>
        <pc:sldLayoutChg chg="addSp delSp modSp mod">
          <pc:chgData name="Maxwell Cook" userId="6270a8f4b8f62cae" providerId="LiveId" clId="{34103857-1B31-7E42-B81B-A148AC13A363}" dt="2024-08-08T20:17:18.922" v="20464" actId="20577"/>
          <pc:sldLayoutMkLst>
            <pc:docMk/>
            <pc:sldMasterMk cId="922185137" sldId="2147483648"/>
            <pc:sldLayoutMk cId="2730871530" sldId="2147483650"/>
          </pc:sldLayoutMkLst>
          <pc:spChg chg="add del mod">
            <ac:chgData name="Maxwell Cook" userId="6270a8f4b8f62cae" providerId="LiveId" clId="{34103857-1B31-7E42-B81B-A148AC13A363}" dt="2024-08-07T15:14:15.763" v="6663" actId="478"/>
            <ac:spMkLst>
              <pc:docMk/>
              <pc:sldMasterMk cId="922185137" sldId="2147483648"/>
              <pc:sldLayoutMk cId="2730871530" sldId="2147483650"/>
              <ac:spMk id="4" creationId="{3FA958B2-C8EE-1182-DC60-C51E6D9255E2}"/>
            </ac:spMkLst>
          </pc:spChg>
          <pc:spChg chg="mod">
            <ac:chgData name="Maxwell Cook" userId="6270a8f4b8f62cae" providerId="LiveId" clId="{34103857-1B31-7E42-B81B-A148AC13A363}" dt="2024-08-08T20:17:18.922" v="20464" actId="20577"/>
            <ac:spMkLst>
              <pc:docMk/>
              <pc:sldMasterMk cId="922185137" sldId="2147483648"/>
              <pc:sldLayoutMk cId="2730871530" sldId="2147483650"/>
              <ac:spMk id="5" creationId="{3BC4B696-4CD5-243E-550A-C95EE98812F6}"/>
            </ac:spMkLst>
          </pc:spChg>
          <pc:spChg chg="mod">
            <ac:chgData name="Maxwell Cook" userId="6270a8f4b8f62cae" providerId="LiveId" clId="{34103857-1B31-7E42-B81B-A148AC13A363}" dt="2024-08-05T16:41:33.342" v="5242" actId="255"/>
            <ac:spMkLst>
              <pc:docMk/>
              <pc:sldMasterMk cId="922185137" sldId="2147483648"/>
              <pc:sldLayoutMk cId="2730871530" sldId="2147483650"/>
              <ac:spMk id="6" creationId="{BDA1D7E7-1AAC-C60A-C4B7-7307F3DBB4CE}"/>
            </ac:spMkLst>
          </pc:spChg>
        </pc:sldLayoutChg>
        <pc:sldLayoutChg chg="addSp delSp modSp mod">
          <pc:chgData name="Maxwell Cook" userId="6270a8f4b8f62cae" providerId="LiveId" clId="{34103857-1B31-7E42-B81B-A148AC13A363}" dt="2024-08-07T15:14:23.962" v="6666" actId="478"/>
          <pc:sldLayoutMkLst>
            <pc:docMk/>
            <pc:sldMasterMk cId="922185137" sldId="2147483648"/>
            <pc:sldLayoutMk cId="532932423" sldId="2147483651"/>
          </pc:sldLayoutMkLst>
          <pc:spChg chg="add del">
            <ac:chgData name="Maxwell Cook" userId="6270a8f4b8f62cae" providerId="LiveId" clId="{34103857-1B31-7E42-B81B-A148AC13A363}" dt="2024-08-07T15:14:23.962" v="6666" actId="478"/>
            <ac:spMkLst>
              <pc:docMk/>
              <pc:sldMasterMk cId="922185137" sldId="2147483648"/>
              <pc:sldLayoutMk cId="532932423" sldId="2147483651"/>
              <ac:spMk id="4" creationId="{3FA96342-0116-092E-DB1A-F2F1A7DC4827}"/>
            </ac:spMkLst>
          </pc:spChg>
          <pc:spChg chg="mod">
            <ac:chgData name="Maxwell Cook" userId="6270a8f4b8f62cae" providerId="LiveId" clId="{34103857-1B31-7E42-B81B-A148AC13A363}" dt="2024-08-07T15:14:21.975" v="6665" actId="1076"/>
            <ac:spMkLst>
              <pc:docMk/>
              <pc:sldMasterMk cId="922185137" sldId="2147483648"/>
              <pc:sldLayoutMk cId="532932423" sldId="2147483651"/>
              <ac:spMk id="5" creationId="{327B2DF4-69A3-DDD8-DB49-DFED997706EA}"/>
            </ac:spMkLst>
          </pc:sp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1F4BAC0-F8FF-36C3-FBD1-43FBA0AC7B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3FBE059-974B-721C-8103-94F2F3BF652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90674-89CD-9B4D-9EE5-22CC4FE8DCFE}" type="datetimeFigureOut">
              <a:rPr lang="en-US" smtClean="0"/>
              <a:t>8/8/24</a:t>
            </a:fld>
            <a:endParaRPr lang="en-US"/>
          </a:p>
        </p:txBody>
      </p:sp>
      <p:sp>
        <p:nvSpPr>
          <p:cNvPr id="4" name="Footer Placeholder 3">
            <a:extLst>
              <a:ext uri="{FF2B5EF4-FFF2-40B4-BE49-F238E27FC236}">
                <a16:creationId xmlns:a16="http://schemas.microsoft.com/office/drawing/2014/main" id="{CC977FB3-42BF-63A3-82E3-FF0961E5D79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E1DB62C-9471-25CB-7130-A3D56C7C90A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9ED25AE-E315-264B-BA62-8C693FE05928}" type="slidenum">
              <a:rPr lang="en-US" smtClean="0"/>
              <a:t>‹#›</a:t>
            </a:fld>
            <a:endParaRPr lang="en-US"/>
          </a:p>
        </p:txBody>
      </p:sp>
    </p:spTree>
    <p:extLst>
      <p:ext uri="{BB962C8B-B14F-4D97-AF65-F5344CB8AC3E}">
        <p14:creationId xmlns:p14="http://schemas.microsoft.com/office/powerpoint/2010/main" val="1386789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0D802-AD6A-3744-ACF7-212890852CFC}" type="datetimeFigureOut">
              <a:rPr lang="en-US" smtClean="0"/>
              <a:t>8/8/24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B60B03-CB4C-274C-B971-6D9762982B8B}" type="slidenum">
              <a:rPr lang="en-US" smtClean="0"/>
              <a:t>‹#›</a:t>
            </a:fld>
            <a:endParaRPr lang="en-US"/>
          </a:p>
        </p:txBody>
      </p:sp>
    </p:spTree>
    <p:extLst>
      <p:ext uri="{BB962C8B-B14F-4D97-AF65-F5344CB8AC3E}">
        <p14:creationId xmlns:p14="http://schemas.microsoft.com/office/powerpoint/2010/main" val="3443153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zotero.org/google-docs/?d8CPja" TargetMode="External"/><Relationship Id="rId2" Type="http://schemas.openxmlformats.org/officeDocument/2006/relationships/slide" Target="../slides/slide25.xml"/><Relationship Id="rId1" Type="http://schemas.openxmlformats.org/officeDocument/2006/relationships/notesMaster" Target="../notesMasters/notesMaster1.xml"/><Relationship Id="rId5" Type="http://schemas.openxmlformats.org/officeDocument/2006/relationships/hyperlink" Target="https://www.zotero.org/google-docs/?vUnj5f" TargetMode="External"/><Relationship Id="rId4" Type="http://schemas.openxmlformats.org/officeDocument/2006/relationships/hyperlink" Target="https://www.zotero.org/google-docs/?1JTrPs"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zotero.org/google-docs/?zwip5I"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zotero.org/google-docs/?zwip5I"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i.org/10.1038/s41597-022-01572-3"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everyone, thank you for being here this afternoon. I know personally it has been a long week, so we appreciate you being here for one of the last sessions of this year's conference.</a:t>
            </a:r>
          </a:p>
          <a:p>
            <a:endParaRPr lang="en-US" dirty="0"/>
          </a:p>
          <a:p>
            <a:r>
              <a:rPr lang="en-US" dirty="0"/>
              <a:t>My name is Maxwell Cook, I am PhD candidate with Dr. Jennifer Balch in the Department of Geography at the University of Colorado at Boulder. </a:t>
            </a:r>
          </a:p>
          <a:p>
            <a:endParaRPr lang="en-US" dirty="0"/>
          </a:p>
          <a:p>
            <a:r>
              <a:rPr lang="en-US" dirty="0"/>
              <a:t>I am honored and privileged to be here today to present some exciting new research as part of a large collaborative team of amazing scientists, many of whom are here in this room today. </a:t>
            </a:r>
          </a:p>
          <a:p>
            <a:endParaRPr lang="en-US" dirty="0"/>
          </a:p>
          <a:p>
            <a:r>
              <a:rPr lang="en-US" dirty="0"/>
              <a:t>In this work, we have documented the fastest and most destructive wildfires in the United States between 2001-2020.</a:t>
            </a:r>
          </a:p>
        </p:txBody>
      </p:sp>
      <p:sp>
        <p:nvSpPr>
          <p:cNvPr id="4" name="Slide Number Placeholder 3"/>
          <p:cNvSpPr>
            <a:spLocks noGrp="1"/>
          </p:cNvSpPr>
          <p:nvPr>
            <p:ph type="sldNum" sz="quarter" idx="5"/>
          </p:nvPr>
        </p:nvSpPr>
        <p:spPr/>
        <p:txBody>
          <a:bodyPr/>
          <a:lstStyle/>
          <a:p>
            <a:fld id="{34B60B03-CB4C-274C-B971-6D9762982B8B}" type="slidenum">
              <a:rPr lang="en-US" smtClean="0"/>
              <a:t>1</a:t>
            </a:fld>
            <a:endParaRPr lang="en-US"/>
          </a:p>
        </p:txBody>
      </p:sp>
    </p:spTree>
    <p:extLst>
      <p:ext uri="{BB962C8B-B14F-4D97-AF65-F5344CB8AC3E}">
        <p14:creationId xmlns:p14="http://schemas.microsoft.com/office/powerpoint/2010/main" val="3139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So, how do we go from this metric of fire growth rate to defining what is a </a:t>
            </a:r>
            <a:r>
              <a:rPr lang="en-US" sz="1200" b="0" i="1" u="none" strike="noStrike" dirty="0">
                <a:solidFill>
                  <a:srgbClr val="000000"/>
                </a:solidFill>
                <a:effectLst/>
                <a:latin typeface="Calibri" panose="020F0502020204030204" pitchFamily="34" charset="0"/>
              </a:rPr>
              <a:t>fast fire?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Fire impacts depend not only on the physical properties of fire but also on the assets in harm’s way. As such, we define fast fires based on a framework that uses social-ecological extremes of both the physical properties and social consequences {CLICK}</a:t>
            </a:r>
          </a:p>
        </p:txBody>
      </p:sp>
      <p:sp>
        <p:nvSpPr>
          <p:cNvPr id="4" name="Slide Number Placeholder 3"/>
          <p:cNvSpPr>
            <a:spLocks noGrp="1"/>
          </p:cNvSpPr>
          <p:nvPr>
            <p:ph type="sldNum" sz="quarter" idx="5"/>
          </p:nvPr>
        </p:nvSpPr>
        <p:spPr/>
        <p:txBody>
          <a:bodyPr/>
          <a:lstStyle/>
          <a:p>
            <a:fld id="{34B60B03-CB4C-274C-B971-6D9762982B8B}" type="slidenum">
              <a:rPr lang="en-US" smtClean="0"/>
              <a:t>10</a:t>
            </a:fld>
            <a:endParaRPr lang="en-US"/>
          </a:p>
        </p:txBody>
      </p:sp>
    </p:spTree>
    <p:extLst>
      <p:ext uri="{BB962C8B-B14F-4D97-AF65-F5344CB8AC3E}">
        <p14:creationId xmlns:p14="http://schemas.microsoft.com/office/powerpoint/2010/main" val="2514296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chemeClr val="tx1"/>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i="0" u="none" strike="noStrike" dirty="0">
                <a:solidFill>
                  <a:srgbClr val="000000"/>
                </a:solidFill>
                <a:effectLst/>
                <a:latin typeface="Calibri" panose="020F0502020204030204" pitchFamily="34" charset="0"/>
              </a:rPr>
              <a:t>We </a:t>
            </a:r>
            <a:r>
              <a:rPr lang="en-US" sz="1200" b="0" i="0" u="none" strike="noStrike" dirty="0">
                <a:solidFill>
                  <a:srgbClr val="000000"/>
                </a:solidFill>
                <a:effectLst/>
                <a:latin typeface="Calibri" panose="020F0502020204030204" pitchFamily="34" charset="0"/>
              </a:rPr>
              <a:t>related this maximum FGR metric {CLICK}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With exposure of the built environment and structures damaged or destroyed to identify a societally-relevant threshold for defining fast fires.</a:t>
            </a:r>
            <a:endParaRPr lang="en-US" sz="10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These combined data enable us to explore how fast fires move at a national scale and how that affects residential exposure and societal impacts.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11</a:t>
            </a:fld>
            <a:endParaRPr lang="en-US"/>
          </a:p>
        </p:txBody>
      </p:sp>
    </p:spTree>
    <p:extLst>
      <p:ext uri="{BB962C8B-B14F-4D97-AF65-F5344CB8AC3E}">
        <p14:creationId xmlns:p14="http://schemas.microsoft.com/office/powerpoint/2010/main" val="3832739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We assessed the trends in nearby exposure of the built environment to fast fires using the Historical Settlement Data Compilation of the U.S (HISDAC-US) which is based on Zillow’s Transaction and Assessment Database (ZTRAX) and provides a count of the number of properties within a 250-meter pixels, among other attributes.</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The HISDAC-US database offers a unique source of gridded property information at fine spatial (250 m) and temporal (semi-decade) resolutions (1810-2015).</a:t>
            </a:r>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12</a:t>
            </a:fld>
            <a:endParaRPr lang="en-US"/>
          </a:p>
        </p:txBody>
      </p:sp>
    </p:spTree>
    <p:extLst>
      <p:ext uri="{BB962C8B-B14F-4D97-AF65-F5344CB8AC3E}">
        <p14:creationId xmlns:p14="http://schemas.microsoft.com/office/powerpoint/2010/main" val="41864646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We combine this with government records documenting emergency management activities during an active fire. This dataset, the ICS-209-PLUS, enables exploration of the societal consequences of wildfires such as how many structures were damaged or destroyed on a daily basis.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The aggregation of ICS-209 reports provides the best available information on the high costs of U.S. wildfires at a national scale. From these data, we can assess the amount of money spent on suppression activities, the number of resources deployed, and the values at risk.</a:t>
            </a:r>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13</a:t>
            </a:fld>
            <a:endParaRPr lang="en-US"/>
          </a:p>
        </p:txBody>
      </p:sp>
    </p:spTree>
    <p:extLst>
      <p:ext uri="{BB962C8B-B14F-4D97-AF65-F5344CB8AC3E}">
        <p14:creationId xmlns:p14="http://schemas.microsoft.com/office/powerpoint/2010/main" val="461186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Importantly, the ICS-209-PLUS data  contains event summary reports as well as daily situation reports which provide important snapshot of wildfire behavior, suppression responses and resource use, and status of values at risk such as structural impacts. </a:t>
            </a:r>
          </a:p>
          <a:p>
            <a:br>
              <a:rPr lang="en-US" dirty="0"/>
            </a:br>
            <a:r>
              <a:rPr lang="en-US" dirty="0"/>
              <a:t>{CLICK}</a:t>
            </a:r>
          </a:p>
          <a:p>
            <a:endParaRPr lang="en-US" dirty="0"/>
          </a:p>
          <a:p>
            <a:r>
              <a:rPr lang="en-US" dirty="0"/>
              <a:t>Along with satellite-detections of FGR, we have a unique ability to combine the areal growth of a fire and the on-the-ground status of incident management.</a:t>
            </a:r>
          </a:p>
        </p:txBody>
      </p:sp>
      <p:sp>
        <p:nvSpPr>
          <p:cNvPr id="4" name="Slide Number Placeholder 3"/>
          <p:cNvSpPr>
            <a:spLocks noGrp="1"/>
          </p:cNvSpPr>
          <p:nvPr>
            <p:ph type="sldNum" sz="quarter" idx="5"/>
          </p:nvPr>
        </p:nvSpPr>
        <p:spPr/>
        <p:txBody>
          <a:bodyPr/>
          <a:lstStyle/>
          <a:p>
            <a:fld id="{34B60B03-CB4C-274C-B971-6D9762982B8B}" type="slidenum">
              <a:rPr lang="en-US" smtClean="0"/>
              <a:t>14</a:t>
            </a:fld>
            <a:endParaRPr lang="en-US"/>
          </a:p>
        </p:txBody>
      </p:sp>
    </p:spTree>
    <p:extLst>
      <p:ext uri="{BB962C8B-B14F-4D97-AF65-F5344CB8AC3E}">
        <p14:creationId xmlns:p14="http://schemas.microsoft.com/office/powerpoint/2010/main" val="387428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So, defining fast fires using a combination of these data required partitioning fire into two categories: fast and not fast.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To do this, we built a regression decision tree which related maximum single day fire growth rate with the number of structures damaged or destroyed.</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dirty="0"/>
              <a:t>This allowed us to identify a threshold for "fast" based on </a:t>
            </a:r>
            <a:r>
              <a:rPr lang="en-US" sz="1800" b="0" i="0" u="none" strike="noStrike" dirty="0">
                <a:solidFill>
                  <a:srgbClr val="000000"/>
                </a:solidFill>
                <a:effectLst/>
                <a:latin typeface="Calibri" panose="020F0502020204030204" pitchFamily="34" charset="0"/>
              </a:rPr>
              <a:t>the likelihood that a fire was causing significant societal impacts.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15</a:t>
            </a:fld>
            <a:endParaRPr lang="en-US"/>
          </a:p>
        </p:txBody>
      </p:sp>
    </p:spTree>
    <p:extLst>
      <p:ext uri="{BB962C8B-B14F-4D97-AF65-F5344CB8AC3E}">
        <p14:creationId xmlns:p14="http://schemas.microsoft.com/office/powerpoint/2010/main" val="3549618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There is a lot going on in this figure, so let's break it down a bit. On the x-axis, we have the maximum single day fire growth rate (ha/day) and on the y-axis we have the number of structures damaged or destroyed. The density plot at the top of the figure shows the distribution of fire growth rates and on the right we show the distribution of destroyed or damaged structures by fast and not fast fires.</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Based on the regression tree model, fires growing faster than 1,620 ha on any single day were far more likely to destroy or damage structures.</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This is also observed in the distribution of structures damaged or destroyed.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We also observe that fast fires predominantly occur within grassland, savanna, and conifer forest landcover types, in that order.</a:t>
            </a:r>
          </a:p>
          <a:p>
            <a:endParaRPr lang="en-US" sz="1800" b="0" i="0" u="none" strike="noStrike"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34B60B03-CB4C-274C-B971-6D9762982B8B}" type="slidenum">
              <a:rPr lang="en-US" smtClean="0"/>
              <a:t>16</a:t>
            </a:fld>
            <a:endParaRPr lang="en-US"/>
          </a:p>
        </p:txBody>
      </p:sp>
    </p:spTree>
    <p:extLst>
      <p:ext uri="{BB962C8B-B14F-4D97-AF65-F5344CB8AC3E}">
        <p14:creationId xmlns:p14="http://schemas.microsoft.com/office/powerpoint/2010/main" val="741077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So, fires which exceed this threshold (our "fast fires") represent only 2.7% of all events</a:t>
            </a:r>
          </a:p>
          <a:p>
            <a:br>
              <a:rPr lang="en-US" sz="1800" b="0" i="0" u="none" strike="noStrike" dirty="0">
                <a:solidFill>
                  <a:srgbClr val="000000"/>
                </a:solidFill>
                <a:effectLst/>
                <a:latin typeface="Calibri" panose="020F0502020204030204" pitchFamily="34" charset="0"/>
              </a:rPr>
            </a:br>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Yet they account for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78% of total structures damaged or destroyed (88% of residential properties)</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$18.9 Billion in suppression costs</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~3M residential properties were within 4km of a fast fire perimeter</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It is important to note that this is a nationwide threshold and reflects if there was any structure loss at all. Of the fires that damaged or destroyed more than 100 structures (N = 71), their average maximum daily growth was 8,569 ha per day (median = 4,916 ha per day). Moreover, there are important differences across states. For example, California has by far the highest structure loss compared to other states (N = 66,715 structures damaged or destroyed) and exhibits a fast fire threshold of 2,870 ha/day.   </a:t>
            </a:r>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17</a:t>
            </a:fld>
            <a:endParaRPr lang="en-US"/>
          </a:p>
        </p:txBody>
      </p:sp>
    </p:spTree>
    <p:extLst>
      <p:ext uri="{BB962C8B-B14F-4D97-AF65-F5344CB8AC3E}">
        <p14:creationId xmlns:p14="http://schemas.microsoft.com/office/powerpoint/2010/main" val="25011816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 have defined fast fires, we can look at the geographic distribution of them across the conterminous US. </a:t>
            </a:r>
          </a:p>
          <a:p>
            <a:endParaRPr lang="en-US" dirty="0"/>
          </a:p>
          <a:p>
            <a:r>
              <a:rPr lang="en-US" dirty="0"/>
              <a:t>We also observe the temporal trends in fire speed across the time period of this analysis.</a:t>
            </a:r>
          </a:p>
        </p:txBody>
      </p:sp>
      <p:sp>
        <p:nvSpPr>
          <p:cNvPr id="4" name="Slide Number Placeholder 3"/>
          <p:cNvSpPr>
            <a:spLocks noGrp="1"/>
          </p:cNvSpPr>
          <p:nvPr>
            <p:ph type="sldNum" sz="quarter" idx="5"/>
          </p:nvPr>
        </p:nvSpPr>
        <p:spPr/>
        <p:txBody>
          <a:bodyPr/>
          <a:lstStyle/>
          <a:p>
            <a:fld id="{34B60B03-CB4C-274C-B971-6D9762982B8B}" type="slidenum">
              <a:rPr lang="en-US" smtClean="0"/>
              <a:t>18</a:t>
            </a:fld>
            <a:endParaRPr lang="en-US"/>
          </a:p>
        </p:txBody>
      </p:sp>
    </p:spTree>
    <p:extLst>
      <p:ext uri="{BB962C8B-B14F-4D97-AF65-F5344CB8AC3E}">
        <p14:creationId xmlns:p14="http://schemas.microsoft.com/office/powerpoint/2010/main" val="3001376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it turns out, fast fires primarily occur in the western U.S. and Great Plains regions.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fastest fires are predominantly in grassland systems, where flashy fine fuels can carry fire rapidly across the landscape.</a:t>
            </a:r>
          </a:p>
          <a:p>
            <a:endParaRPr lang="en-US" dirty="0"/>
          </a:p>
          <a:p>
            <a:r>
              <a:rPr lang="en-US" dirty="0"/>
              <a:t>This map shows the the top 100 fastest fires in the US, with the color and size representing the maximum single day FGR.</a:t>
            </a:r>
          </a:p>
        </p:txBody>
      </p:sp>
      <p:sp>
        <p:nvSpPr>
          <p:cNvPr id="4" name="Slide Number Placeholder 3"/>
          <p:cNvSpPr>
            <a:spLocks noGrp="1"/>
          </p:cNvSpPr>
          <p:nvPr>
            <p:ph type="sldNum" sz="quarter" idx="5"/>
          </p:nvPr>
        </p:nvSpPr>
        <p:spPr/>
        <p:txBody>
          <a:bodyPr/>
          <a:lstStyle/>
          <a:p>
            <a:fld id="{34B60B03-CB4C-274C-B971-6D9762982B8B}" type="slidenum">
              <a:rPr lang="en-US" smtClean="0"/>
              <a:t>19</a:t>
            </a:fld>
            <a:endParaRPr lang="en-US"/>
          </a:p>
        </p:txBody>
      </p:sp>
    </p:spTree>
    <p:extLst>
      <p:ext uri="{BB962C8B-B14F-4D97-AF65-F5344CB8AC3E}">
        <p14:creationId xmlns:p14="http://schemas.microsoft.com/office/powerpoint/2010/main" val="787918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Before we dive in, I would like to acknowledge that the lands I live and work on are the traditional territories and ancestral homelands of the Cheyenne, Arapaho, Ute, Apache, Comanche, Kiowa, Lakota, Pueblo and Shoshone Nations along with 48 contemporary tribal nations historically tied to the lands that comprise what is now called Colorado.</a:t>
            </a:r>
          </a:p>
          <a:p>
            <a:pPr marL="0" indent="0">
              <a:buNone/>
            </a:pPr>
            <a:endParaRPr lang="en-US" sz="1200" dirty="0"/>
          </a:p>
          <a:p>
            <a:pPr marL="0" indent="0">
              <a:buNone/>
            </a:pPr>
            <a:r>
              <a:rPr lang="en-US" sz="1200" dirty="0"/>
              <a:t>I would also like to acknowledge the </a:t>
            </a:r>
            <a:r>
              <a:rPr lang="en-US" i="1" dirty="0"/>
              <a:t>Gabrielino/Tongva peoples as the traditional land caretakers of </a:t>
            </a:r>
            <a:r>
              <a:rPr lang="en-US" i="1" dirty="0" err="1"/>
              <a:t>Tovaangar</a:t>
            </a:r>
            <a:r>
              <a:rPr lang="en-US" i="1" dirty="0"/>
              <a:t> (Los Angeles basin, So. Channel Islands), where this conference is being held.</a:t>
            </a:r>
            <a:endParaRPr lang="en-US" sz="1200" dirty="0"/>
          </a:p>
        </p:txBody>
      </p:sp>
      <p:sp>
        <p:nvSpPr>
          <p:cNvPr id="4" name="Slide Number Placeholder 3"/>
          <p:cNvSpPr>
            <a:spLocks noGrp="1"/>
          </p:cNvSpPr>
          <p:nvPr>
            <p:ph type="sldNum" sz="quarter" idx="5"/>
          </p:nvPr>
        </p:nvSpPr>
        <p:spPr/>
        <p:txBody>
          <a:bodyPr/>
          <a:lstStyle/>
          <a:p>
            <a:fld id="{34B60B03-CB4C-274C-B971-6D9762982B8B}" type="slidenum">
              <a:rPr lang="en-US" smtClean="0"/>
              <a:t>2</a:t>
            </a:fld>
            <a:endParaRPr lang="en-US"/>
          </a:p>
        </p:txBody>
      </p:sp>
    </p:spTree>
    <p:extLst>
      <p:ext uri="{BB962C8B-B14F-4D97-AF65-F5344CB8AC3E}">
        <p14:creationId xmlns:p14="http://schemas.microsoft.com/office/powerpoint/2010/main" val="5664818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spatial pattern of fast fires by US EPA Level IV ecoregions, we see that some areas have a greater density of fast fires such as the northwestern basin and range, the Columbia plateau, and the central great plains / flint hills region.</a:t>
            </a:r>
          </a:p>
        </p:txBody>
      </p:sp>
      <p:sp>
        <p:nvSpPr>
          <p:cNvPr id="4" name="Slide Number Placeholder 3"/>
          <p:cNvSpPr>
            <a:spLocks noGrp="1"/>
          </p:cNvSpPr>
          <p:nvPr>
            <p:ph type="sldNum" sz="quarter" idx="5"/>
          </p:nvPr>
        </p:nvSpPr>
        <p:spPr/>
        <p:txBody>
          <a:bodyPr/>
          <a:lstStyle/>
          <a:p>
            <a:fld id="{34B60B03-CB4C-274C-B971-6D9762982B8B}" type="slidenum">
              <a:rPr lang="en-US" smtClean="0"/>
              <a:t>20</a:t>
            </a:fld>
            <a:endParaRPr lang="en-US"/>
          </a:p>
        </p:txBody>
      </p:sp>
    </p:spTree>
    <p:extLst>
      <p:ext uri="{BB962C8B-B14F-4D97-AF65-F5344CB8AC3E}">
        <p14:creationId xmlns:p14="http://schemas.microsoft.com/office/powerpoint/2010/main" val="4090356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investigated whether there is a trend in the speed of fire growth across our time period from 2001-2020.</a:t>
            </a:r>
          </a:p>
        </p:txBody>
      </p:sp>
      <p:sp>
        <p:nvSpPr>
          <p:cNvPr id="4" name="Slide Number Placeholder 3"/>
          <p:cNvSpPr>
            <a:spLocks noGrp="1"/>
          </p:cNvSpPr>
          <p:nvPr>
            <p:ph type="sldNum" sz="quarter" idx="5"/>
          </p:nvPr>
        </p:nvSpPr>
        <p:spPr/>
        <p:txBody>
          <a:bodyPr/>
          <a:lstStyle/>
          <a:p>
            <a:fld id="{34B60B03-CB4C-274C-B971-6D9762982B8B}" type="slidenum">
              <a:rPr lang="en-US" smtClean="0"/>
              <a:t>21</a:t>
            </a:fld>
            <a:endParaRPr lang="en-US"/>
          </a:p>
        </p:txBody>
      </p:sp>
    </p:spTree>
    <p:extLst>
      <p:ext uri="{BB962C8B-B14F-4D97-AF65-F5344CB8AC3E}">
        <p14:creationId xmlns:p14="http://schemas.microsoft.com/office/powerpoint/2010/main" val="997446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For all fires, maximum FGR significantly increased in 20 of the 84 level III ecoregions (mainly in the western U.S.). Maximum FGR significantly decreased in 9 of the ecoregions).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Importantly, most of California’s ecoregions and coastal Oregon and Washington exhibited an increase in fire growth rate over this period. Most pronounced were the increases in event-level spread and daily growth rates in mediterranean California, with an increase of 300 ha/day in maximum daily growth in Southern California Mountains.</a:t>
            </a:r>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22</a:t>
            </a:fld>
            <a:endParaRPr lang="en-US"/>
          </a:p>
        </p:txBody>
      </p:sp>
    </p:spTree>
    <p:extLst>
      <p:ext uri="{BB962C8B-B14F-4D97-AF65-F5344CB8AC3E}">
        <p14:creationId xmlns:p14="http://schemas.microsoft.com/office/powerpoint/2010/main" val="3425412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This class is akin to ‘mega-fires,’ but is defined based on a maximum daily growth rate of more than 1,620 ha/day where we document the majority of structures destroyed (78%) and suppression costs (61%)</a:t>
            </a:r>
          </a:p>
          <a:p>
            <a:endParaRPr lang="en-US" sz="1800" b="0" i="0" u="none" strike="noStrike" dirty="0">
              <a:solidFill>
                <a:srgbClr val="000000"/>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24</a:t>
            </a:fld>
            <a:endParaRPr lang="en-US"/>
          </a:p>
        </p:txBody>
      </p:sp>
    </p:spTree>
    <p:extLst>
      <p:ext uri="{BB962C8B-B14F-4D97-AF65-F5344CB8AC3E}">
        <p14:creationId xmlns:p14="http://schemas.microsoft.com/office/powerpoint/2010/main" val="22653093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speed of a fire determines first whether firefighters are more focused on evacuation than home protection </a:t>
            </a:r>
            <a:r>
              <a:rPr lang="en-US" sz="1800" b="0" i="0" u="none" strike="noStrike" dirty="0">
                <a:effectLst/>
                <a:latin typeface="Calibri" panose="020F0502020204030204" pitchFamily="34" charset="0"/>
                <a:hlinkClick r:id="rId3"/>
              </a:rPr>
              <a:t>(</a:t>
            </a:r>
            <a:r>
              <a:rPr lang="en-US" sz="1800" b="0" i="1" u="none" strike="noStrike" dirty="0">
                <a:effectLst/>
                <a:latin typeface="Calibri" panose="020F0502020204030204" pitchFamily="34" charset="0"/>
                <a:hlinkClick r:id="rId3"/>
              </a:rPr>
              <a:t>17</a:t>
            </a:r>
            <a:r>
              <a:rPr lang="en-US" sz="1800" b="0" i="0" u="none" strike="noStrike" dirty="0">
                <a:effectLst/>
                <a:latin typeface="Calibri" panose="020F0502020204030204" pitchFamily="34" charset="0"/>
                <a:hlinkClick r:id="rId3"/>
              </a:rPr>
              <a:t>)</a:t>
            </a:r>
            <a:r>
              <a:rPr lang="en-US" sz="1800" b="0" i="0" u="none" strike="noStrike" dirty="0">
                <a:solidFill>
                  <a:srgbClr val="000000"/>
                </a:solidFill>
                <a:effectLst/>
                <a:latin typeface="Calibri" panose="020F0502020204030204" pitchFamily="34" charset="0"/>
              </a:rPr>
              <a:t>, </a:t>
            </a:r>
          </a:p>
          <a:p>
            <a:r>
              <a:rPr lang="en-US" sz="1800" b="0" i="0" u="none" strike="noStrike" dirty="0">
                <a:solidFill>
                  <a:srgbClr val="000000"/>
                </a:solidFill>
                <a:effectLst/>
                <a:latin typeface="Calibri" panose="020F0502020204030204" pitchFamily="34" charset="0"/>
              </a:rPr>
              <a:t>and second how effectively they can extinguish burning firebrands and new ignitions on structures before the home becomes fully involved </a:t>
            </a:r>
            <a:r>
              <a:rPr lang="en-US" sz="1800" b="0" i="0" u="none" strike="noStrike" dirty="0">
                <a:effectLst/>
                <a:latin typeface="Calibri" panose="020F0502020204030204" pitchFamily="34" charset="0"/>
                <a:hlinkClick r:id="rId4"/>
              </a:rPr>
              <a:t>(</a:t>
            </a:r>
            <a:r>
              <a:rPr lang="en-US" sz="1800" b="0" i="1" u="none" strike="noStrike" dirty="0">
                <a:effectLst/>
                <a:latin typeface="Calibri" panose="020F0502020204030204" pitchFamily="34" charset="0"/>
                <a:hlinkClick r:id="rId4"/>
              </a:rPr>
              <a:t>38</a:t>
            </a:r>
            <a:r>
              <a:rPr lang="en-US" sz="1800" b="0" i="0" u="none" strike="noStrike" dirty="0">
                <a:effectLst/>
                <a:latin typeface="Calibri" panose="020F0502020204030204" pitchFamily="34" charset="0"/>
                <a:hlinkClick r:id="rId4"/>
              </a:rPr>
              <a:t>, </a:t>
            </a:r>
            <a:r>
              <a:rPr lang="en-US" sz="1800" b="0" i="1" u="none" strike="noStrike" dirty="0">
                <a:effectLst/>
                <a:latin typeface="Calibri" panose="020F0502020204030204" pitchFamily="34" charset="0"/>
                <a:hlinkClick r:id="rId4"/>
              </a:rPr>
              <a:t>39</a:t>
            </a:r>
            <a:r>
              <a:rPr lang="en-US" sz="1800" b="0" i="0" u="none" strike="noStrike" dirty="0">
                <a:effectLst/>
                <a:latin typeface="Calibri" panose="020F0502020204030204" pitchFamily="34" charset="0"/>
                <a:hlinkClick r:id="rId4"/>
              </a:rPr>
              <a:t>)</a:t>
            </a:r>
            <a:r>
              <a:rPr lang="en-US" sz="1800" b="0" i="0" u="none" strike="noStrike" dirty="0">
                <a:solidFill>
                  <a:srgbClr val="000000"/>
                </a:solidFill>
                <a:effectLst/>
                <a:latin typeface="Calibri" panose="020F0502020204030204" pitchFamily="34" charset="0"/>
              </a:rPr>
              <a:t>.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Additionally, we quantify that the fastest growing fires are in grassland systems where more homes have been destroyed, relative to forest wildfires </a:t>
            </a:r>
            <a:r>
              <a:rPr lang="en-US" sz="1800" b="0" i="0" u="none" strike="noStrike" dirty="0">
                <a:effectLst/>
                <a:latin typeface="Calibri" panose="020F0502020204030204" pitchFamily="34" charset="0"/>
                <a:hlinkClick r:id="rId5"/>
              </a:rPr>
              <a:t>(</a:t>
            </a:r>
            <a:r>
              <a:rPr lang="en-US" sz="1800" b="0" i="1" u="none" strike="noStrike" dirty="0">
                <a:effectLst/>
                <a:latin typeface="Calibri" panose="020F0502020204030204" pitchFamily="34" charset="0"/>
                <a:hlinkClick r:id="rId5"/>
              </a:rPr>
              <a:t>51</a:t>
            </a:r>
            <a:r>
              <a:rPr lang="en-US" sz="1800" b="0" i="0" u="none" strike="noStrike" dirty="0">
                <a:effectLst/>
                <a:latin typeface="Calibri" panose="020F0502020204030204" pitchFamily="34" charset="0"/>
                <a:hlinkClick r:id="rId5"/>
              </a:rPr>
              <a:t>)</a:t>
            </a:r>
            <a:r>
              <a:rPr lang="en-US" sz="1800" b="0" i="0" u="none" strike="noStrike" dirty="0">
                <a:solidFill>
                  <a:srgbClr val="000000"/>
                </a:solidFill>
                <a:effectLst/>
                <a:latin typeface="Calibri" panose="020F0502020204030204" pitchFamily="34" charset="0"/>
              </a:rPr>
              <a:t>—highlighting the need to rethink grassland fire management strategies.</a:t>
            </a:r>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25</a:t>
            </a:fld>
            <a:endParaRPr lang="en-US"/>
          </a:p>
        </p:txBody>
      </p:sp>
    </p:spTree>
    <p:extLst>
      <p:ext uri="{BB962C8B-B14F-4D97-AF65-F5344CB8AC3E}">
        <p14:creationId xmlns:p14="http://schemas.microsoft.com/office/powerpoint/2010/main" val="1943391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Additionally (and I promise this is the last figure), with maximum daily growth occurring within the first five days after ignition for 83% of all events, we also need to focus on proactive measures that slow fires down or promote fire resilience of the built environment.</a:t>
            </a:r>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26</a:t>
            </a:fld>
            <a:endParaRPr lang="en-US"/>
          </a:p>
        </p:txBody>
      </p:sp>
    </p:spTree>
    <p:extLst>
      <p:ext uri="{BB962C8B-B14F-4D97-AF65-F5344CB8AC3E}">
        <p14:creationId xmlns:p14="http://schemas.microsoft.com/office/powerpoint/2010/main" val="1518956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maximum FGR is very strongly associated with final fire size across land cover types (Fig. S1), with the log-log relationship suggesting that it follows a power law distribution (adjusted R</a:t>
            </a:r>
            <a:r>
              <a:rPr lang="en-US" sz="1800" b="0" i="0" u="none" strike="noStrike" baseline="30000" dirty="0">
                <a:solidFill>
                  <a:srgbClr val="000000"/>
                </a:solidFill>
                <a:effectLst/>
                <a:latin typeface="Calibri" panose="020F0502020204030204" pitchFamily="34" charset="0"/>
              </a:rPr>
              <a:t>2</a:t>
            </a:r>
            <a:r>
              <a:rPr lang="en-US" sz="1800" b="0" i="0" u="none" strike="noStrike" dirty="0">
                <a:solidFill>
                  <a:srgbClr val="000000"/>
                </a:solidFill>
                <a:effectLst/>
                <a:latin typeface="Calibri" panose="020F0502020204030204" pitchFamily="34" charset="0"/>
              </a:rPr>
              <a:t> = 0.97). </a:t>
            </a:r>
            <a:r>
              <a:rPr lang="en-US" sz="1800" b="0" i="0" u="none" strike="noStrike">
                <a:solidFill>
                  <a:srgbClr val="000000"/>
                </a:solidFill>
                <a:effectLst/>
                <a:latin typeface="Calibri" panose="020F0502020204030204" pitchFamily="34" charset="0"/>
              </a:rPr>
              <a:t>The importance of this is that extreme fire weather on individual days is driving fire growth and has consequences for suppression efforts </a:t>
            </a:r>
            <a:r>
              <a:rPr lang="en-US" sz="1800" b="0" i="0" u="none" strike="noStrike">
                <a:effectLst/>
                <a:latin typeface="Calibri" panose="020F0502020204030204" pitchFamily="34" charset="0"/>
                <a:hlinkClick r:id="rId3"/>
              </a:rPr>
              <a:t>(</a:t>
            </a:r>
            <a:r>
              <a:rPr lang="en-US" sz="1800" b="0" i="1" u="none" strike="noStrike">
                <a:effectLst/>
                <a:latin typeface="Calibri" panose="020F0502020204030204" pitchFamily="34" charset="0"/>
                <a:hlinkClick r:id="rId3"/>
              </a:rPr>
              <a:t>45</a:t>
            </a:r>
            <a:r>
              <a:rPr lang="en-US" sz="1800" b="0" i="0" u="none" strike="noStrike">
                <a:effectLst/>
                <a:latin typeface="Calibri" panose="020F0502020204030204" pitchFamily="34" charset="0"/>
                <a:hlinkClick r:id="rId3"/>
              </a:rPr>
              <a:t>)</a:t>
            </a:r>
            <a:endParaRPr lang="en-US"/>
          </a:p>
        </p:txBody>
      </p:sp>
      <p:sp>
        <p:nvSpPr>
          <p:cNvPr id="4" name="Slide Number Placeholder 3"/>
          <p:cNvSpPr>
            <a:spLocks noGrp="1"/>
          </p:cNvSpPr>
          <p:nvPr>
            <p:ph type="sldNum" sz="quarter" idx="5"/>
          </p:nvPr>
        </p:nvSpPr>
        <p:spPr/>
        <p:txBody>
          <a:bodyPr/>
          <a:lstStyle/>
          <a:p>
            <a:fld id="{34B60B03-CB4C-274C-B971-6D9762982B8B}" type="slidenum">
              <a:rPr lang="en-US" smtClean="0"/>
              <a:t>29</a:t>
            </a:fld>
            <a:endParaRPr lang="en-US"/>
          </a:p>
        </p:txBody>
      </p:sp>
    </p:spTree>
    <p:extLst>
      <p:ext uri="{BB962C8B-B14F-4D97-AF65-F5344CB8AC3E}">
        <p14:creationId xmlns:p14="http://schemas.microsoft.com/office/powerpoint/2010/main" val="66872306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maximum FGR is very strongly associated with final fire size across land cover types (Fig. S1), with the log-log relationship suggesting that it follows a power law distribution (adjusted R</a:t>
            </a:r>
            <a:r>
              <a:rPr lang="en-US" sz="1800" b="0" i="0" u="none" strike="noStrike" baseline="30000" dirty="0">
                <a:solidFill>
                  <a:srgbClr val="000000"/>
                </a:solidFill>
                <a:effectLst/>
                <a:latin typeface="Calibri" panose="020F0502020204030204" pitchFamily="34" charset="0"/>
              </a:rPr>
              <a:t>2</a:t>
            </a:r>
            <a:r>
              <a:rPr lang="en-US" sz="1800" b="0" i="0" u="none" strike="noStrike" dirty="0">
                <a:solidFill>
                  <a:srgbClr val="000000"/>
                </a:solidFill>
                <a:effectLst/>
                <a:latin typeface="Calibri" panose="020F0502020204030204" pitchFamily="34" charset="0"/>
              </a:rPr>
              <a:t> = 0.97). </a:t>
            </a:r>
            <a:r>
              <a:rPr lang="en-US" sz="1800" b="0" i="0" u="none" strike="noStrike">
                <a:solidFill>
                  <a:srgbClr val="000000"/>
                </a:solidFill>
                <a:effectLst/>
                <a:latin typeface="Calibri" panose="020F0502020204030204" pitchFamily="34" charset="0"/>
              </a:rPr>
              <a:t>The importance of this is that extreme fire weather on individual days is driving fire growth and has consequences for suppression efforts </a:t>
            </a:r>
            <a:r>
              <a:rPr lang="en-US" sz="1800" b="0" i="0" u="none" strike="noStrike">
                <a:effectLst/>
                <a:latin typeface="Calibri" panose="020F0502020204030204" pitchFamily="34" charset="0"/>
                <a:hlinkClick r:id="rId3"/>
              </a:rPr>
              <a:t>(</a:t>
            </a:r>
            <a:r>
              <a:rPr lang="en-US" sz="1800" b="0" i="1" u="none" strike="noStrike">
                <a:effectLst/>
                <a:latin typeface="Calibri" panose="020F0502020204030204" pitchFamily="34" charset="0"/>
                <a:hlinkClick r:id="rId3"/>
              </a:rPr>
              <a:t>45</a:t>
            </a:r>
            <a:r>
              <a:rPr lang="en-US" sz="1800" b="0" i="0" u="none" strike="noStrike">
                <a:effectLst/>
                <a:latin typeface="Calibri" panose="020F0502020204030204" pitchFamily="34" charset="0"/>
                <a:hlinkClick r:id="rId3"/>
              </a:rPr>
              <a:t>)</a:t>
            </a:r>
            <a:endParaRPr lang="en-US"/>
          </a:p>
        </p:txBody>
      </p:sp>
      <p:sp>
        <p:nvSpPr>
          <p:cNvPr id="4" name="Slide Number Placeholder 3"/>
          <p:cNvSpPr>
            <a:spLocks noGrp="1"/>
          </p:cNvSpPr>
          <p:nvPr>
            <p:ph type="sldNum" sz="quarter" idx="5"/>
          </p:nvPr>
        </p:nvSpPr>
        <p:spPr/>
        <p:txBody>
          <a:bodyPr/>
          <a:lstStyle/>
          <a:p>
            <a:fld id="{34B60B03-CB4C-274C-B971-6D9762982B8B}" type="slidenum">
              <a:rPr lang="en-US" smtClean="0"/>
              <a:t>30</a:t>
            </a:fld>
            <a:endParaRPr lang="en-US"/>
          </a:p>
        </p:txBody>
      </p:sp>
    </p:spTree>
    <p:extLst>
      <p:ext uri="{BB962C8B-B14F-4D97-AF65-F5344CB8AC3E}">
        <p14:creationId xmlns:p14="http://schemas.microsoft.com/office/powerpoint/2010/main" val="112872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Many in this room have likely experienced either direct or indirect impacts from wildfires.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Fire is also an integral component many ecosystems and our landscapes and cultures have been shaped by fire over time. I want to acknowledge this fact, understanding that while fires can have negative consequences on communities, not all fire is bad fire.</a:t>
            </a:r>
          </a:p>
        </p:txBody>
      </p:sp>
      <p:sp>
        <p:nvSpPr>
          <p:cNvPr id="4" name="Slide Number Placeholder 3"/>
          <p:cNvSpPr>
            <a:spLocks noGrp="1"/>
          </p:cNvSpPr>
          <p:nvPr>
            <p:ph type="sldNum" sz="quarter" idx="5"/>
          </p:nvPr>
        </p:nvSpPr>
        <p:spPr/>
        <p:txBody>
          <a:bodyPr/>
          <a:lstStyle/>
          <a:p>
            <a:fld id="{34B60B03-CB4C-274C-B971-6D9762982B8B}" type="slidenum">
              <a:rPr lang="en-US" smtClean="0"/>
              <a:t>3</a:t>
            </a:fld>
            <a:endParaRPr lang="en-US"/>
          </a:p>
        </p:txBody>
      </p:sp>
    </p:spTree>
    <p:extLst>
      <p:ext uri="{BB962C8B-B14F-4D97-AF65-F5344CB8AC3E}">
        <p14:creationId xmlns:p14="http://schemas.microsoft.com/office/powerpoint/2010/main" val="1249245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dirty="0">
                <a:solidFill>
                  <a:srgbClr val="000000"/>
                </a:solidFill>
                <a:effectLst/>
                <a:latin typeface="Calibri" panose="020F0502020204030204" pitchFamily="34" charset="0"/>
              </a:rPr>
              <a:t>With that said {CLICK}, Some of the most destructive and deadly wildfires in recent  U.S. history had the common characteristic of extremely rapid growth. In other words, these fires were also fast. </a:t>
            </a:r>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4</a:t>
            </a:fld>
            <a:endParaRPr lang="en-US"/>
          </a:p>
        </p:txBody>
      </p:sp>
    </p:spTree>
    <p:extLst>
      <p:ext uri="{BB962C8B-B14F-4D97-AF65-F5344CB8AC3E}">
        <p14:creationId xmlns:p14="http://schemas.microsoft.com/office/powerpoint/2010/main" val="316293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2018 Camp fire in California burned over 21,000 ha the day it started, killing 85 people and destroying more than 16,000 homes.</a:t>
            </a:r>
          </a:p>
        </p:txBody>
      </p:sp>
      <p:sp>
        <p:nvSpPr>
          <p:cNvPr id="4" name="Slide Number Placeholder 3"/>
          <p:cNvSpPr>
            <a:spLocks noGrp="1"/>
          </p:cNvSpPr>
          <p:nvPr>
            <p:ph type="sldNum" sz="quarter" idx="5"/>
          </p:nvPr>
        </p:nvSpPr>
        <p:spPr/>
        <p:txBody>
          <a:bodyPr/>
          <a:lstStyle/>
          <a:p>
            <a:fld id="{34B60B03-CB4C-274C-B971-6D9762982B8B}" type="slidenum">
              <a:rPr lang="en-US" smtClean="0"/>
              <a:t>5</a:t>
            </a:fld>
            <a:endParaRPr lang="en-US"/>
          </a:p>
        </p:txBody>
      </p:sp>
    </p:spTree>
    <p:extLst>
      <p:ext uri="{BB962C8B-B14F-4D97-AF65-F5344CB8AC3E}">
        <p14:creationId xmlns:p14="http://schemas.microsoft.com/office/powerpoint/2010/main" val="2912788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The 2021 Marshall fire, the most destructive wildfire in Colorado history, was driven by winds over 100 mph; it traveled 3 miles within the hour it started and burned more than a thousand homes. </a:t>
            </a:r>
            <a:endParaRPr lang="en-US" sz="1800" dirty="0"/>
          </a:p>
          <a:p>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6</a:t>
            </a:fld>
            <a:endParaRPr lang="en-US"/>
          </a:p>
        </p:txBody>
      </p:sp>
    </p:spTree>
    <p:extLst>
      <p:ext uri="{BB962C8B-B14F-4D97-AF65-F5344CB8AC3E}">
        <p14:creationId xmlns:p14="http://schemas.microsoft.com/office/powerpoint/2010/main" val="1193834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In early August 2023, the devastating Lahaina fire killed 101 people and destroyed more than 2,200 structures when a small brush fire escaped containment and burned through the town to the shore in just two hours.</a:t>
            </a:r>
            <a:endParaRPr lang="en-US" sz="1800" dirty="0"/>
          </a:p>
          <a:p>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7</a:t>
            </a:fld>
            <a:endParaRPr lang="en-US"/>
          </a:p>
        </p:txBody>
      </p:sp>
    </p:spTree>
    <p:extLst>
      <p:ext uri="{BB962C8B-B14F-4D97-AF65-F5344CB8AC3E}">
        <p14:creationId xmlns:p14="http://schemas.microsoft.com/office/powerpoint/2010/main" val="28938199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rPr>
              <a:t>Given these observations, we propose that speed, not size, is the key factor in making wildfires deadly and destructive.</a:t>
            </a: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{CLICK}</a:t>
            </a: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‘Megafires’ are often defined based on burned area, but we argue that they should be defined based on how fast they grow and their consequent societal impacts. </a:t>
            </a:r>
          </a:p>
          <a:p>
            <a:endParaRPr lang="en-US" sz="1800" dirty="0">
              <a:effectLst/>
              <a:latin typeface="Calibri" panose="020F0502020204030204" pitchFamily="34" charset="0"/>
              <a:ea typeface="Calibri" panose="020F0502020204030204" pitchFamily="34" charset="0"/>
            </a:endParaRPr>
          </a:p>
          <a:p>
            <a:r>
              <a:rPr lang="en-US" sz="1800" dirty="0">
                <a:effectLst/>
                <a:latin typeface="Calibri" panose="020F0502020204030204" pitchFamily="34" charset="0"/>
                <a:ea typeface="Calibri" panose="020F0502020204030204" pitchFamily="34" charset="0"/>
              </a:rPr>
              <a:t>While big fires matter for air quality, ecosystems, and carbon dynamics, fire speed matters more for infrastructure risk and evacuation planning.</a:t>
            </a:r>
            <a:r>
              <a:rPr lang="en-US" dirty="0">
                <a:effectLst/>
              </a:rPr>
              <a:t> </a:t>
            </a:r>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8</a:t>
            </a:fld>
            <a:endParaRPr lang="en-US"/>
          </a:p>
        </p:txBody>
      </p:sp>
    </p:spTree>
    <p:extLst>
      <p:ext uri="{BB962C8B-B14F-4D97-AF65-F5344CB8AC3E}">
        <p14:creationId xmlns:p14="http://schemas.microsoft.com/office/powerpoint/2010/main" val="36601847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dirty="0">
                <a:solidFill>
                  <a:srgbClr val="000000"/>
                </a:solidFill>
                <a:effectLst/>
                <a:latin typeface="Calibri" panose="020F0502020204030204" pitchFamily="34" charset="0"/>
              </a:rPr>
              <a:t>However, fire speed has been difficult to study and thus we lack understanding of the mechanisms and characteristics of extreme fire growth.</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This gap in understanding is linked to our lack of national data on fire growth rates (FGR) across events.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Satellite-derived daily burned area estimates now provide us with unique opportunities to study fire growth rates. Data such as that from the MODIS (and now VIIRS) active fire detections and burned area products are being used to track fire events across large geographic regions.</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a:t>
            </a:r>
          </a:p>
          <a:p>
            <a:endParaRPr lang="en-US" sz="1800" b="0" i="0" u="none" strike="noStrike"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dirty="0">
                <a:solidFill>
                  <a:srgbClr val="000000"/>
                </a:solidFill>
                <a:effectLst/>
                <a:latin typeface="Calibri" panose="020F0502020204030204" pitchFamily="34" charset="0"/>
              </a:rPr>
              <a:t>We developed an algorithm which delineates fire events and daily area burned based on the MODIS burned area product and enables researchers and managers to create their own fire perimeter data across the globe with a Python wrapper called '</a:t>
            </a:r>
            <a:r>
              <a:rPr lang="en-US" sz="1800" b="0" i="0" u="none" strike="noStrike" dirty="0" err="1">
                <a:solidFill>
                  <a:srgbClr val="000000"/>
                </a:solidFill>
                <a:effectLst/>
                <a:latin typeface="Calibri" panose="020F0502020204030204" pitchFamily="34" charset="0"/>
              </a:rPr>
              <a:t>firedpy</a:t>
            </a:r>
            <a:r>
              <a:rPr lang="en-US" sz="1800" b="0" i="0" u="none" strike="noStrike" dirty="0">
                <a:solidFill>
                  <a:srgbClr val="000000"/>
                </a:solidFill>
                <a:effectLst/>
                <a:latin typeface="Calibri" panose="020F0502020204030204" pitchFamily="34" charset="0"/>
              </a:rPr>
              <a:t>'. </a:t>
            </a:r>
            <a:endParaRPr lang="en-US" sz="1800" dirty="0"/>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In this study, we analyzed over 60,000 fire events between 2001-2020 across the contiguous U.S. Using these data, we delineate a critical physical metric that links directly with societal impact: </a:t>
            </a:r>
          </a:p>
          <a:p>
            <a:endParaRPr lang="en-US" sz="1800" b="0" i="0" u="none" strike="noStrike" dirty="0">
              <a:solidFill>
                <a:srgbClr val="000000"/>
              </a:solidFill>
              <a:effectLst/>
              <a:latin typeface="Calibri" panose="020F0502020204030204" pitchFamily="34" charset="0"/>
            </a:endParaRPr>
          </a:p>
          <a:p>
            <a:r>
              <a:rPr lang="en-US" sz="1800" b="0" i="0" u="none" strike="noStrike" dirty="0">
                <a:solidFill>
                  <a:srgbClr val="000000"/>
                </a:solidFill>
                <a:effectLst/>
                <a:latin typeface="Calibri" panose="020F0502020204030204" pitchFamily="34" charset="0"/>
              </a:rPr>
              <a:t>{CLICK}: the maximum daily fire growth rate. This is a metric which defines the single day maximum area burned during a fire event.</a:t>
            </a:r>
          </a:p>
          <a:p>
            <a:endParaRPr lang="en-US" sz="1800" b="0" i="0" u="none" strike="noStrike" dirty="0">
              <a:solidFill>
                <a:srgbClr val="000000"/>
              </a:solidFill>
              <a:effectLst/>
              <a:latin typeface="Calibri" panose="020F0502020204030204" pitchFamily="34" charset="0"/>
            </a:endParaRPr>
          </a:p>
          <a:p>
            <a:endParaRPr lang="en-US" sz="1800" b="0" i="0" u="none" strike="noStrike" dirty="0">
              <a:solidFill>
                <a:srgbClr val="000000"/>
              </a:solidFill>
              <a:effectLst/>
              <a:latin typeface="Calibri" panose="020F0502020204030204" pitchFamily="34" charset="0"/>
            </a:endParaRPr>
          </a:p>
          <a:p>
            <a:endParaRPr lang="en-US" dirty="0"/>
          </a:p>
          <a:p>
            <a:endParaRPr lang="en-US" dirty="0"/>
          </a:p>
          <a:p>
            <a:endParaRPr lang="en-US" dirty="0"/>
          </a:p>
          <a:p>
            <a:endParaRPr lang="en-US" dirty="0"/>
          </a:p>
          <a:p>
            <a:endParaRPr lang="en-US" dirty="0"/>
          </a:p>
          <a:p>
            <a:r>
              <a:rPr lang="en-US" dirty="0"/>
              <a:t>https://</a:t>
            </a:r>
            <a:r>
              <a:rPr lang="en-US" dirty="0" err="1"/>
              <a:t>www.earthdata.nasa.gov</a:t>
            </a:r>
            <a:r>
              <a:rPr lang="en-US" dirty="0"/>
              <a:t>/learn/articles/</a:t>
            </a:r>
            <a:r>
              <a:rPr lang="en-US" dirty="0" err="1"/>
              <a:t>modis</a:t>
            </a:r>
            <a:r>
              <a:rPr lang="en-US" dirty="0"/>
              <a:t>-to-</a:t>
            </a:r>
            <a:r>
              <a:rPr lang="en-US" dirty="0" err="1"/>
              <a:t>viirs</a:t>
            </a:r>
            <a:r>
              <a:rPr lang="en-US" dirty="0"/>
              <a:t>-transition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t>Mahood</a:t>
            </a:r>
            <a:r>
              <a:rPr lang="en-US" sz="1200" dirty="0"/>
              <a:t>, A.L., </a:t>
            </a:r>
            <a:r>
              <a:rPr lang="en-US" sz="1200" dirty="0" err="1"/>
              <a:t>Lindrooth</a:t>
            </a:r>
            <a:r>
              <a:rPr lang="en-US" sz="1200" dirty="0"/>
              <a:t>, E.J., Cook, M.C., Balch, J.K., 2022. Country-level fire perimeter datasets (2001–2021). Sci Data 9, 458. </a:t>
            </a:r>
            <a:r>
              <a:rPr lang="en-US" sz="1200" dirty="0">
                <a:hlinkClick r:id="rId3"/>
              </a:rPr>
              <a:t>https://doi.org/10.1038/s41597-022-01572-3</a:t>
            </a:r>
            <a:endParaRPr lang="en-US" sz="1200" dirty="0">
              <a:effectLst/>
            </a:endParaRPr>
          </a:p>
          <a:p>
            <a:endParaRPr lang="en-US" dirty="0"/>
          </a:p>
        </p:txBody>
      </p:sp>
      <p:sp>
        <p:nvSpPr>
          <p:cNvPr id="4" name="Slide Number Placeholder 3"/>
          <p:cNvSpPr>
            <a:spLocks noGrp="1"/>
          </p:cNvSpPr>
          <p:nvPr>
            <p:ph type="sldNum" sz="quarter" idx="5"/>
          </p:nvPr>
        </p:nvSpPr>
        <p:spPr/>
        <p:txBody>
          <a:bodyPr/>
          <a:lstStyle/>
          <a:p>
            <a:fld id="{34B60B03-CB4C-274C-B971-6D9762982B8B}" type="slidenum">
              <a:rPr lang="en-US" smtClean="0"/>
              <a:t>9</a:t>
            </a:fld>
            <a:endParaRPr lang="en-US"/>
          </a:p>
        </p:txBody>
      </p:sp>
    </p:spTree>
    <p:extLst>
      <p:ext uri="{BB962C8B-B14F-4D97-AF65-F5344CB8AC3E}">
        <p14:creationId xmlns:p14="http://schemas.microsoft.com/office/powerpoint/2010/main" val="22512724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529E8-1D2A-69A3-2EB7-5DBD166A75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18D3BA9-D1F7-80CD-64B3-C64689E75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A3CF207-F45B-6E0F-BD0C-19824D3B57FD}"/>
              </a:ext>
            </a:extLst>
          </p:cNvPr>
          <p:cNvSpPr>
            <a:spLocks noGrp="1"/>
          </p:cNvSpPr>
          <p:nvPr>
            <p:ph type="dt" sz="half" idx="10"/>
          </p:nvPr>
        </p:nvSpPr>
        <p:spPr/>
        <p:txBody>
          <a:bodyPr/>
          <a:lstStyle/>
          <a:p>
            <a:r>
              <a:rPr lang="en-US"/>
              <a:t>ESA 2024 Annual Meeting</a:t>
            </a:r>
          </a:p>
        </p:txBody>
      </p:sp>
      <p:sp>
        <p:nvSpPr>
          <p:cNvPr id="5" name="Footer Placeholder 4">
            <a:extLst>
              <a:ext uri="{FF2B5EF4-FFF2-40B4-BE49-F238E27FC236}">
                <a16:creationId xmlns:a16="http://schemas.microsoft.com/office/drawing/2014/main" id="{5A4FDCCC-2C71-5920-9F5F-54A0E76B1F30}"/>
              </a:ext>
            </a:extLst>
          </p:cNvPr>
          <p:cNvSpPr>
            <a:spLocks noGrp="1"/>
          </p:cNvSpPr>
          <p:nvPr>
            <p:ph type="ftr" sz="quarter" idx="11"/>
          </p:nvPr>
        </p:nvSpPr>
        <p:spPr/>
        <p:txBody>
          <a:bodyPr/>
          <a:lstStyle/>
          <a:p>
            <a:r>
              <a:rPr lang="en-US"/>
              <a:t>Balch et al., 2024 (accepted at Science, under embargo)</a:t>
            </a:r>
          </a:p>
        </p:txBody>
      </p:sp>
      <p:sp>
        <p:nvSpPr>
          <p:cNvPr id="6" name="Slide Number Placeholder 5">
            <a:extLst>
              <a:ext uri="{FF2B5EF4-FFF2-40B4-BE49-F238E27FC236}">
                <a16:creationId xmlns:a16="http://schemas.microsoft.com/office/drawing/2014/main" id="{91F6349E-CC18-1DA2-4DF2-AC34CFF31F51}"/>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5694675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B6311-2A98-FBC2-D6DA-EDAC3CAC4C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BA98C4-1FB9-C6C1-C3D5-C69ED799F4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C5CABF-4D25-AA95-53A6-C56902FA5DD5}"/>
              </a:ext>
            </a:extLst>
          </p:cNvPr>
          <p:cNvSpPr>
            <a:spLocks noGrp="1"/>
          </p:cNvSpPr>
          <p:nvPr>
            <p:ph type="dt" sz="half" idx="10"/>
          </p:nvPr>
        </p:nvSpPr>
        <p:spPr/>
        <p:txBody>
          <a:bodyPr/>
          <a:lstStyle/>
          <a:p>
            <a:r>
              <a:rPr lang="en-US"/>
              <a:t>ESA 2024 Annual Meeting</a:t>
            </a:r>
          </a:p>
        </p:txBody>
      </p:sp>
      <p:sp>
        <p:nvSpPr>
          <p:cNvPr id="5" name="Footer Placeholder 4">
            <a:extLst>
              <a:ext uri="{FF2B5EF4-FFF2-40B4-BE49-F238E27FC236}">
                <a16:creationId xmlns:a16="http://schemas.microsoft.com/office/drawing/2014/main" id="{84C67659-30B7-DE95-B1C4-AE282CA3FA3B}"/>
              </a:ext>
            </a:extLst>
          </p:cNvPr>
          <p:cNvSpPr>
            <a:spLocks noGrp="1"/>
          </p:cNvSpPr>
          <p:nvPr>
            <p:ph type="ftr" sz="quarter" idx="11"/>
          </p:nvPr>
        </p:nvSpPr>
        <p:spPr/>
        <p:txBody>
          <a:bodyPr/>
          <a:lstStyle/>
          <a:p>
            <a:r>
              <a:rPr lang="en-US"/>
              <a:t>Balch et al., 2024 (accepted at Science, under embargo)</a:t>
            </a:r>
          </a:p>
        </p:txBody>
      </p:sp>
      <p:sp>
        <p:nvSpPr>
          <p:cNvPr id="6" name="Slide Number Placeholder 5">
            <a:extLst>
              <a:ext uri="{FF2B5EF4-FFF2-40B4-BE49-F238E27FC236}">
                <a16:creationId xmlns:a16="http://schemas.microsoft.com/office/drawing/2014/main" id="{738603EE-4222-C2EF-3F87-3CB2A9C1474A}"/>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3476183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192E1F-25A3-2C9C-5B04-1B3A6440A0D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DBC84F9-D2D4-C6C9-5310-48F95318596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71ED2-7960-4698-93C4-50959E3EC147}"/>
              </a:ext>
            </a:extLst>
          </p:cNvPr>
          <p:cNvSpPr>
            <a:spLocks noGrp="1"/>
          </p:cNvSpPr>
          <p:nvPr>
            <p:ph type="dt" sz="half" idx="10"/>
          </p:nvPr>
        </p:nvSpPr>
        <p:spPr/>
        <p:txBody>
          <a:bodyPr/>
          <a:lstStyle/>
          <a:p>
            <a:r>
              <a:rPr lang="en-US"/>
              <a:t>ESA 2024 Annual Meeting</a:t>
            </a:r>
          </a:p>
        </p:txBody>
      </p:sp>
      <p:sp>
        <p:nvSpPr>
          <p:cNvPr id="5" name="Footer Placeholder 4">
            <a:extLst>
              <a:ext uri="{FF2B5EF4-FFF2-40B4-BE49-F238E27FC236}">
                <a16:creationId xmlns:a16="http://schemas.microsoft.com/office/drawing/2014/main" id="{30AB4340-5CE2-96EA-83B0-A25C7FFDA8FF}"/>
              </a:ext>
            </a:extLst>
          </p:cNvPr>
          <p:cNvSpPr>
            <a:spLocks noGrp="1"/>
          </p:cNvSpPr>
          <p:nvPr>
            <p:ph type="ftr" sz="quarter" idx="11"/>
          </p:nvPr>
        </p:nvSpPr>
        <p:spPr/>
        <p:txBody>
          <a:bodyPr/>
          <a:lstStyle/>
          <a:p>
            <a:r>
              <a:rPr lang="en-US"/>
              <a:t>Balch et al., 2024 (accepted at Science, under embargo)</a:t>
            </a:r>
          </a:p>
        </p:txBody>
      </p:sp>
      <p:sp>
        <p:nvSpPr>
          <p:cNvPr id="6" name="Slide Number Placeholder 5">
            <a:extLst>
              <a:ext uri="{FF2B5EF4-FFF2-40B4-BE49-F238E27FC236}">
                <a16:creationId xmlns:a16="http://schemas.microsoft.com/office/drawing/2014/main" id="{B4724AF5-5C12-0A0D-3E36-44461E467E00}"/>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2147327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49B7C-BADC-AE6B-9175-935A227B0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D7E5C8-AC7B-7716-AF5E-A2A5A640DCC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A958B2-C8EE-1182-DC60-C51E6D9255E2}"/>
              </a:ext>
            </a:extLst>
          </p:cNvPr>
          <p:cNvSpPr>
            <a:spLocks noGrp="1"/>
          </p:cNvSpPr>
          <p:nvPr>
            <p:ph type="dt" sz="half" idx="10"/>
          </p:nvPr>
        </p:nvSpPr>
        <p:spPr/>
        <p:txBody>
          <a:bodyPr/>
          <a:lstStyle>
            <a:lvl1pPr>
              <a:defRPr sz="1400"/>
            </a:lvl1pPr>
          </a:lstStyle>
          <a:p>
            <a:r>
              <a:rPr lang="en-US"/>
              <a:t>ESA 2024 Annual Meeting</a:t>
            </a:r>
          </a:p>
        </p:txBody>
      </p:sp>
      <p:sp>
        <p:nvSpPr>
          <p:cNvPr id="5" name="Footer Placeholder 4">
            <a:extLst>
              <a:ext uri="{FF2B5EF4-FFF2-40B4-BE49-F238E27FC236}">
                <a16:creationId xmlns:a16="http://schemas.microsoft.com/office/drawing/2014/main" id="{3BC4B696-4CD5-243E-550A-C95EE98812F6}"/>
              </a:ext>
            </a:extLst>
          </p:cNvPr>
          <p:cNvSpPr>
            <a:spLocks noGrp="1"/>
          </p:cNvSpPr>
          <p:nvPr>
            <p:ph type="ftr" sz="quarter" idx="11"/>
          </p:nvPr>
        </p:nvSpPr>
        <p:spPr>
          <a:xfrm>
            <a:off x="3581400" y="6356350"/>
            <a:ext cx="5029200" cy="365125"/>
          </a:xfrm>
        </p:spPr>
        <p:txBody>
          <a:bodyPr/>
          <a:lstStyle>
            <a:lvl1pPr>
              <a:defRPr sz="1400"/>
            </a:lvl1pPr>
          </a:lstStyle>
          <a:p>
            <a:r>
              <a:rPr lang="en-US" dirty="0"/>
              <a:t>Balch et al., 2024 (accepted at Science, under embargo)</a:t>
            </a:r>
          </a:p>
        </p:txBody>
      </p:sp>
      <p:sp>
        <p:nvSpPr>
          <p:cNvPr id="6" name="Slide Number Placeholder 5">
            <a:extLst>
              <a:ext uri="{FF2B5EF4-FFF2-40B4-BE49-F238E27FC236}">
                <a16:creationId xmlns:a16="http://schemas.microsoft.com/office/drawing/2014/main" id="{BDA1D7E7-1AAC-C60A-C4B7-7307F3DBB4CE}"/>
              </a:ext>
            </a:extLst>
          </p:cNvPr>
          <p:cNvSpPr>
            <a:spLocks noGrp="1"/>
          </p:cNvSpPr>
          <p:nvPr>
            <p:ph type="sldNum" sz="quarter" idx="12"/>
          </p:nvPr>
        </p:nvSpPr>
        <p:spPr/>
        <p:txBody>
          <a:bodyPr/>
          <a:lstStyle>
            <a:lvl1pPr>
              <a:defRPr sz="1400"/>
            </a:lvl1pPr>
          </a:lstStyle>
          <a:p>
            <a:fld id="{15B2B509-56B8-4E45-AD78-B8B98E5D7602}" type="slidenum">
              <a:rPr lang="en-US" smtClean="0"/>
              <a:pPr/>
              <a:t>‹#›</a:t>
            </a:fld>
            <a:endParaRPr lang="en-US"/>
          </a:p>
        </p:txBody>
      </p:sp>
    </p:spTree>
    <p:extLst>
      <p:ext uri="{BB962C8B-B14F-4D97-AF65-F5344CB8AC3E}">
        <p14:creationId xmlns:p14="http://schemas.microsoft.com/office/powerpoint/2010/main" val="2730871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AA370-5E0E-C75C-E09B-D73D0DFB188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F90BF00-C2A2-0DDA-A20F-4C41B1CB71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A96342-0116-092E-DB1A-F2F1A7DC4827}"/>
              </a:ext>
            </a:extLst>
          </p:cNvPr>
          <p:cNvSpPr>
            <a:spLocks noGrp="1"/>
          </p:cNvSpPr>
          <p:nvPr>
            <p:ph type="dt" sz="half" idx="10"/>
          </p:nvPr>
        </p:nvSpPr>
        <p:spPr/>
        <p:txBody>
          <a:bodyPr/>
          <a:lstStyle/>
          <a:p>
            <a:r>
              <a:rPr lang="en-US"/>
              <a:t>ESA 2024 Annual Meeting</a:t>
            </a:r>
          </a:p>
        </p:txBody>
      </p:sp>
      <p:sp>
        <p:nvSpPr>
          <p:cNvPr id="5" name="Footer Placeholder 4">
            <a:extLst>
              <a:ext uri="{FF2B5EF4-FFF2-40B4-BE49-F238E27FC236}">
                <a16:creationId xmlns:a16="http://schemas.microsoft.com/office/drawing/2014/main" id="{327B2DF4-69A3-DDD8-DB49-DFED997706EA}"/>
              </a:ext>
            </a:extLst>
          </p:cNvPr>
          <p:cNvSpPr>
            <a:spLocks noGrp="1"/>
          </p:cNvSpPr>
          <p:nvPr>
            <p:ph type="ftr" sz="quarter" idx="11"/>
          </p:nvPr>
        </p:nvSpPr>
        <p:spPr/>
        <p:txBody>
          <a:bodyPr/>
          <a:lstStyle/>
          <a:p>
            <a:r>
              <a:rPr lang="en-US"/>
              <a:t>Balch et al., 2024 (accepted at Science, under embargo)</a:t>
            </a:r>
          </a:p>
        </p:txBody>
      </p:sp>
      <p:sp>
        <p:nvSpPr>
          <p:cNvPr id="6" name="Slide Number Placeholder 5">
            <a:extLst>
              <a:ext uri="{FF2B5EF4-FFF2-40B4-BE49-F238E27FC236}">
                <a16:creationId xmlns:a16="http://schemas.microsoft.com/office/drawing/2014/main" id="{2B70EB04-71B6-C5D5-1259-7F301B1B0032}"/>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5329324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CBEF29-BEB7-7FC8-B8EE-4B84C56AFF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A4864E-168E-A441-F07B-4FDCF806CA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EADC9-99C1-9B54-7CB1-6699091FBD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3D87A2-A902-0D5F-B716-6EEAD4FD48EA}"/>
              </a:ext>
            </a:extLst>
          </p:cNvPr>
          <p:cNvSpPr>
            <a:spLocks noGrp="1"/>
          </p:cNvSpPr>
          <p:nvPr>
            <p:ph type="dt" sz="half" idx="10"/>
          </p:nvPr>
        </p:nvSpPr>
        <p:spPr/>
        <p:txBody>
          <a:bodyPr/>
          <a:lstStyle/>
          <a:p>
            <a:r>
              <a:rPr lang="en-US"/>
              <a:t>ESA 2024 Annual Meeting</a:t>
            </a:r>
          </a:p>
        </p:txBody>
      </p:sp>
      <p:sp>
        <p:nvSpPr>
          <p:cNvPr id="6" name="Footer Placeholder 5">
            <a:extLst>
              <a:ext uri="{FF2B5EF4-FFF2-40B4-BE49-F238E27FC236}">
                <a16:creationId xmlns:a16="http://schemas.microsoft.com/office/drawing/2014/main" id="{D86565E9-07F2-88AD-1246-564B95EDA80F}"/>
              </a:ext>
            </a:extLst>
          </p:cNvPr>
          <p:cNvSpPr>
            <a:spLocks noGrp="1"/>
          </p:cNvSpPr>
          <p:nvPr>
            <p:ph type="ftr" sz="quarter" idx="11"/>
          </p:nvPr>
        </p:nvSpPr>
        <p:spPr/>
        <p:txBody>
          <a:bodyPr/>
          <a:lstStyle/>
          <a:p>
            <a:r>
              <a:rPr lang="en-US"/>
              <a:t>Balch et al., 2024 (accepted at Science, under embargo)</a:t>
            </a:r>
          </a:p>
        </p:txBody>
      </p:sp>
      <p:sp>
        <p:nvSpPr>
          <p:cNvPr id="7" name="Slide Number Placeholder 6">
            <a:extLst>
              <a:ext uri="{FF2B5EF4-FFF2-40B4-BE49-F238E27FC236}">
                <a16:creationId xmlns:a16="http://schemas.microsoft.com/office/drawing/2014/main" id="{41F19240-BA0D-CB85-52F4-9CDB7BD8FA31}"/>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3650485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AE9F8-F011-13A1-9334-2AFC3C1900B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9697B5-050F-9883-3E1E-673972B972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F8A121E-D3BF-1C77-359B-F336EF591F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006CF2F-ED99-CD49-2DA0-5039218BE1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0EE474-4F3A-F297-2512-3AE43243CA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FFAD63-1E80-A778-2467-BCD403461261}"/>
              </a:ext>
            </a:extLst>
          </p:cNvPr>
          <p:cNvSpPr>
            <a:spLocks noGrp="1"/>
          </p:cNvSpPr>
          <p:nvPr>
            <p:ph type="dt" sz="half" idx="10"/>
          </p:nvPr>
        </p:nvSpPr>
        <p:spPr/>
        <p:txBody>
          <a:bodyPr/>
          <a:lstStyle/>
          <a:p>
            <a:r>
              <a:rPr lang="en-US"/>
              <a:t>ESA 2024 Annual Meeting</a:t>
            </a:r>
          </a:p>
        </p:txBody>
      </p:sp>
      <p:sp>
        <p:nvSpPr>
          <p:cNvPr id="8" name="Footer Placeholder 7">
            <a:extLst>
              <a:ext uri="{FF2B5EF4-FFF2-40B4-BE49-F238E27FC236}">
                <a16:creationId xmlns:a16="http://schemas.microsoft.com/office/drawing/2014/main" id="{59D11D38-1273-17DF-A29B-53EDAEB199B8}"/>
              </a:ext>
            </a:extLst>
          </p:cNvPr>
          <p:cNvSpPr>
            <a:spLocks noGrp="1"/>
          </p:cNvSpPr>
          <p:nvPr>
            <p:ph type="ftr" sz="quarter" idx="11"/>
          </p:nvPr>
        </p:nvSpPr>
        <p:spPr/>
        <p:txBody>
          <a:bodyPr/>
          <a:lstStyle/>
          <a:p>
            <a:r>
              <a:rPr lang="en-US"/>
              <a:t>Balch et al., 2024 (accepted at Science, under embargo)</a:t>
            </a:r>
          </a:p>
        </p:txBody>
      </p:sp>
      <p:sp>
        <p:nvSpPr>
          <p:cNvPr id="9" name="Slide Number Placeholder 8">
            <a:extLst>
              <a:ext uri="{FF2B5EF4-FFF2-40B4-BE49-F238E27FC236}">
                <a16:creationId xmlns:a16="http://schemas.microsoft.com/office/drawing/2014/main" id="{D4B9E41B-B300-6138-B7F3-E53F61308C3B}"/>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2470684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4486E3-941A-A677-181F-FBA51ABD04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2873D1-21A5-4808-2F2B-961E1F9F9B56}"/>
              </a:ext>
            </a:extLst>
          </p:cNvPr>
          <p:cNvSpPr>
            <a:spLocks noGrp="1"/>
          </p:cNvSpPr>
          <p:nvPr>
            <p:ph type="dt" sz="half" idx="10"/>
          </p:nvPr>
        </p:nvSpPr>
        <p:spPr/>
        <p:txBody>
          <a:bodyPr/>
          <a:lstStyle/>
          <a:p>
            <a:r>
              <a:rPr lang="en-US"/>
              <a:t>ESA 2024 Annual Meeting</a:t>
            </a:r>
          </a:p>
        </p:txBody>
      </p:sp>
      <p:sp>
        <p:nvSpPr>
          <p:cNvPr id="4" name="Footer Placeholder 3">
            <a:extLst>
              <a:ext uri="{FF2B5EF4-FFF2-40B4-BE49-F238E27FC236}">
                <a16:creationId xmlns:a16="http://schemas.microsoft.com/office/drawing/2014/main" id="{484C9874-8C39-E7F1-2120-BAB511CF80C5}"/>
              </a:ext>
            </a:extLst>
          </p:cNvPr>
          <p:cNvSpPr>
            <a:spLocks noGrp="1"/>
          </p:cNvSpPr>
          <p:nvPr>
            <p:ph type="ftr" sz="quarter" idx="11"/>
          </p:nvPr>
        </p:nvSpPr>
        <p:spPr/>
        <p:txBody>
          <a:bodyPr/>
          <a:lstStyle/>
          <a:p>
            <a:r>
              <a:rPr lang="en-US"/>
              <a:t>Balch et al., 2024 (accepted at Science, under embargo)</a:t>
            </a:r>
          </a:p>
        </p:txBody>
      </p:sp>
      <p:sp>
        <p:nvSpPr>
          <p:cNvPr id="5" name="Slide Number Placeholder 4">
            <a:extLst>
              <a:ext uri="{FF2B5EF4-FFF2-40B4-BE49-F238E27FC236}">
                <a16:creationId xmlns:a16="http://schemas.microsoft.com/office/drawing/2014/main" id="{9D2205E0-F2BD-9C44-D661-E498E73EAB68}"/>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4184468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7BF02A-C4AB-1C4F-2BD5-767E8A1D8CB3}"/>
              </a:ext>
            </a:extLst>
          </p:cNvPr>
          <p:cNvSpPr>
            <a:spLocks noGrp="1"/>
          </p:cNvSpPr>
          <p:nvPr>
            <p:ph type="dt" sz="half" idx="10"/>
          </p:nvPr>
        </p:nvSpPr>
        <p:spPr/>
        <p:txBody>
          <a:bodyPr/>
          <a:lstStyle/>
          <a:p>
            <a:r>
              <a:rPr lang="en-US"/>
              <a:t>ESA 2024 Annual Meeting</a:t>
            </a:r>
          </a:p>
        </p:txBody>
      </p:sp>
      <p:sp>
        <p:nvSpPr>
          <p:cNvPr id="3" name="Footer Placeholder 2">
            <a:extLst>
              <a:ext uri="{FF2B5EF4-FFF2-40B4-BE49-F238E27FC236}">
                <a16:creationId xmlns:a16="http://schemas.microsoft.com/office/drawing/2014/main" id="{3BB81027-F790-F3A3-0E07-C09B99715C49}"/>
              </a:ext>
            </a:extLst>
          </p:cNvPr>
          <p:cNvSpPr>
            <a:spLocks noGrp="1"/>
          </p:cNvSpPr>
          <p:nvPr>
            <p:ph type="ftr" sz="quarter" idx="11"/>
          </p:nvPr>
        </p:nvSpPr>
        <p:spPr/>
        <p:txBody>
          <a:bodyPr/>
          <a:lstStyle/>
          <a:p>
            <a:r>
              <a:rPr lang="en-US"/>
              <a:t>Balch et al., 2024 (accepted at Science, under embargo)</a:t>
            </a:r>
          </a:p>
        </p:txBody>
      </p:sp>
      <p:sp>
        <p:nvSpPr>
          <p:cNvPr id="4" name="Slide Number Placeholder 3">
            <a:extLst>
              <a:ext uri="{FF2B5EF4-FFF2-40B4-BE49-F238E27FC236}">
                <a16:creationId xmlns:a16="http://schemas.microsoft.com/office/drawing/2014/main" id="{8BF9CA20-5D0C-E4E7-1A6C-1684621DD182}"/>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333713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04A47-2230-6136-4E43-39A42A0AB1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1F50A14-8842-C283-97DB-0421B3345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BCEE1EE-189D-1DBF-D065-F0662C328A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577DCA-D615-678A-FEA1-0AA5F4632850}"/>
              </a:ext>
            </a:extLst>
          </p:cNvPr>
          <p:cNvSpPr>
            <a:spLocks noGrp="1"/>
          </p:cNvSpPr>
          <p:nvPr>
            <p:ph type="dt" sz="half" idx="10"/>
          </p:nvPr>
        </p:nvSpPr>
        <p:spPr/>
        <p:txBody>
          <a:bodyPr/>
          <a:lstStyle/>
          <a:p>
            <a:r>
              <a:rPr lang="en-US"/>
              <a:t>ESA 2024 Annual Meeting</a:t>
            </a:r>
          </a:p>
        </p:txBody>
      </p:sp>
      <p:sp>
        <p:nvSpPr>
          <p:cNvPr id="6" name="Footer Placeholder 5">
            <a:extLst>
              <a:ext uri="{FF2B5EF4-FFF2-40B4-BE49-F238E27FC236}">
                <a16:creationId xmlns:a16="http://schemas.microsoft.com/office/drawing/2014/main" id="{7FA330DC-493E-4070-16C5-6535F3681DF4}"/>
              </a:ext>
            </a:extLst>
          </p:cNvPr>
          <p:cNvSpPr>
            <a:spLocks noGrp="1"/>
          </p:cNvSpPr>
          <p:nvPr>
            <p:ph type="ftr" sz="quarter" idx="11"/>
          </p:nvPr>
        </p:nvSpPr>
        <p:spPr/>
        <p:txBody>
          <a:bodyPr/>
          <a:lstStyle/>
          <a:p>
            <a:r>
              <a:rPr lang="en-US"/>
              <a:t>Balch et al., 2024 (accepted at Science, under embargo)</a:t>
            </a:r>
          </a:p>
        </p:txBody>
      </p:sp>
      <p:sp>
        <p:nvSpPr>
          <p:cNvPr id="7" name="Slide Number Placeholder 6">
            <a:extLst>
              <a:ext uri="{FF2B5EF4-FFF2-40B4-BE49-F238E27FC236}">
                <a16:creationId xmlns:a16="http://schemas.microsoft.com/office/drawing/2014/main" id="{D4B52CD0-2CDB-2CC6-0A14-1BFDB6DBD449}"/>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15668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E2765-5679-9AA9-ED54-B9CE191059B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79DDB8C-84AB-8991-E990-49A3417C76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D15AED4-95E7-D9B8-20D0-4B057E7D61E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0558CA-D085-3E71-E7F5-C69A2D229007}"/>
              </a:ext>
            </a:extLst>
          </p:cNvPr>
          <p:cNvSpPr>
            <a:spLocks noGrp="1"/>
          </p:cNvSpPr>
          <p:nvPr>
            <p:ph type="dt" sz="half" idx="10"/>
          </p:nvPr>
        </p:nvSpPr>
        <p:spPr/>
        <p:txBody>
          <a:bodyPr/>
          <a:lstStyle/>
          <a:p>
            <a:r>
              <a:rPr lang="en-US"/>
              <a:t>ESA 2024 Annual Meeting</a:t>
            </a:r>
          </a:p>
        </p:txBody>
      </p:sp>
      <p:sp>
        <p:nvSpPr>
          <p:cNvPr id="6" name="Footer Placeholder 5">
            <a:extLst>
              <a:ext uri="{FF2B5EF4-FFF2-40B4-BE49-F238E27FC236}">
                <a16:creationId xmlns:a16="http://schemas.microsoft.com/office/drawing/2014/main" id="{F1F7EFDF-0B5C-56CB-6048-D529FA5FD4FA}"/>
              </a:ext>
            </a:extLst>
          </p:cNvPr>
          <p:cNvSpPr>
            <a:spLocks noGrp="1"/>
          </p:cNvSpPr>
          <p:nvPr>
            <p:ph type="ftr" sz="quarter" idx="11"/>
          </p:nvPr>
        </p:nvSpPr>
        <p:spPr/>
        <p:txBody>
          <a:bodyPr/>
          <a:lstStyle/>
          <a:p>
            <a:r>
              <a:rPr lang="en-US"/>
              <a:t>Balch et al., 2024 (accepted at Science, under embargo)</a:t>
            </a:r>
          </a:p>
        </p:txBody>
      </p:sp>
      <p:sp>
        <p:nvSpPr>
          <p:cNvPr id="7" name="Slide Number Placeholder 6">
            <a:extLst>
              <a:ext uri="{FF2B5EF4-FFF2-40B4-BE49-F238E27FC236}">
                <a16:creationId xmlns:a16="http://schemas.microsoft.com/office/drawing/2014/main" id="{FEFCBB26-915A-4D3E-5DE0-E956E679B3C6}"/>
              </a:ext>
            </a:extLst>
          </p:cNvPr>
          <p:cNvSpPr>
            <a:spLocks noGrp="1"/>
          </p:cNvSpPr>
          <p:nvPr>
            <p:ph type="sldNum" sz="quarter" idx="12"/>
          </p:nvPr>
        </p:nvSpPr>
        <p:spPr/>
        <p:txBody>
          <a:bodyPr/>
          <a:lstStyle/>
          <a:p>
            <a:fld id="{15B2B509-56B8-4E45-AD78-B8B98E5D7602}" type="slidenum">
              <a:rPr lang="en-US" smtClean="0"/>
              <a:t>‹#›</a:t>
            </a:fld>
            <a:endParaRPr lang="en-US"/>
          </a:p>
        </p:txBody>
      </p:sp>
    </p:spTree>
    <p:extLst>
      <p:ext uri="{BB962C8B-B14F-4D97-AF65-F5344CB8AC3E}">
        <p14:creationId xmlns:p14="http://schemas.microsoft.com/office/powerpoint/2010/main" val="907150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E070FD2-AE38-A8F8-1F9F-8BAB26C036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65B077A-0ED3-F27E-5F56-831324FCEA1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B4325D7-9097-9E00-E9FB-74E58D81F2B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r>
              <a:rPr lang="en-US"/>
              <a:t>ESA 2024 Annual Meeting</a:t>
            </a:r>
          </a:p>
        </p:txBody>
      </p:sp>
      <p:sp>
        <p:nvSpPr>
          <p:cNvPr id="5" name="Footer Placeholder 4">
            <a:extLst>
              <a:ext uri="{FF2B5EF4-FFF2-40B4-BE49-F238E27FC236}">
                <a16:creationId xmlns:a16="http://schemas.microsoft.com/office/drawing/2014/main" id="{4CFA5CBB-3398-D70C-422C-1CD03118A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Balch et al., 2024 (accepted at Science, under embargo)</a:t>
            </a:r>
          </a:p>
        </p:txBody>
      </p:sp>
      <p:sp>
        <p:nvSpPr>
          <p:cNvPr id="6" name="Slide Number Placeholder 5">
            <a:extLst>
              <a:ext uri="{FF2B5EF4-FFF2-40B4-BE49-F238E27FC236}">
                <a16:creationId xmlns:a16="http://schemas.microsoft.com/office/drawing/2014/main" id="{53275D85-A8C9-CC1C-06A1-DADD86D35F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B2B509-56B8-4E45-AD78-B8B98E5D7602}" type="slidenum">
              <a:rPr lang="en-US" smtClean="0"/>
              <a:t>‹#›</a:t>
            </a:fld>
            <a:endParaRPr lang="en-US"/>
          </a:p>
        </p:txBody>
      </p:sp>
    </p:spTree>
    <p:extLst>
      <p:ext uri="{BB962C8B-B14F-4D97-AF65-F5344CB8AC3E}">
        <p14:creationId xmlns:p14="http://schemas.microsoft.com/office/powerpoint/2010/main" val="9221851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jp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mailto:maxwell.cook@colorado.edu"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B08161C-363D-A8C0-7418-FACD21A003F7}"/>
              </a:ext>
            </a:extLst>
          </p:cNvPr>
          <p:cNvSpPr/>
          <p:nvPr/>
        </p:nvSpPr>
        <p:spPr>
          <a:xfrm>
            <a:off x="841248" y="1438314"/>
            <a:ext cx="10515600" cy="4935591"/>
          </a:xfrm>
          <a:prstGeom prst="rect">
            <a:avLst/>
          </a:prstGeom>
          <a:solidFill>
            <a:schemeClr val="bg1">
              <a:alpha val="69125"/>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7D3B9AA-280C-408E-A828-BA405975A082}"/>
              </a:ext>
            </a:extLst>
          </p:cNvPr>
          <p:cNvSpPr>
            <a:spLocks noGrp="1"/>
          </p:cNvSpPr>
          <p:nvPr>
            <p:ph type="ctrTitle"/>
          </p:nvPr>
        </p:nvSpPr>
        <p:spPr>
          <a:xfrm>
            <a:off x="1241502" y="1438314"/>
            <a:ext cx="9708995" cy="1823224"/>
          </a:xfrm>
        </p:spPr>
        <p:txBody>
          <a:bodyPr>
            <a:normAutofit fontScale="90000"/>
          </a:bodyPr>
          <a:lstStyle/>
          <a:p>
            <a:r>
              <a:rPr lang="en-US" dirty="0"/>
              <a:t>The Fastest and Most Destructive Fires in the U.S. (2001-2020)</a:t>
            </a:r>
          </a:p>
        </p:txBody>
      </p:sp>
      <p:sp>
        <p:nvSpPr>
          <p:cNvPr id="3" name="Subtitle 2">
            <a:extLst>
              <a:ext uri="{FF2B5EF4-FFF2-40B4-BE49-F238E27FC236}">
                <a16:creationId xmlns:a16="http://schemas.microsoft.com/office/drawing/2014/main" id="{76DB43AF-3D44-D04F-0AA0-BD9C1F78896F}"/>
              </a:ext>
            </a:extLst>
          </p:cNvPr>
          <p:cNvSpPr>
            <a:spLocks noGrp="1"/>
          </p:cNvSpPr>
          <p:nvPr>
            <p:ph type="subTitle" idx="1"/>
          </p:nvPr>
        </p:nvSpPr>
        <p:spPr>
          <a:xfrm>
            <a:off x="1523999" y="3596463"/>
            <a:ext cx="9144000" cy="1520969"/>
          </a:xfrm>
        </p:spPr>
        <p:txBody>
          <a:bodyPr>
            <a:normAutofit/>
          </a:bodyPr>
          <a:lstStyle/>
          <a:p>
            <a:r>
              <a:rPr lang="en-US" sz="2400" b="0" i="0" u="none" strike="noStrike" dirty="0">
                <a:solidFill>
                  <a:srgbClr val="000000"/>
                </a:solidFill>
                <a:effectLst/>
              </a:rPr>
              <a:t>Jennifer K. Balch</a:t>
            </a:r>
            <a:r>
              <a:rPr lang="en-US" sz="2400" b="0" i="0" u="none" strike="noStrike" baseline="30000" dirty="0">
                <a:solidFill>
                  <a:srgbClr val="000000"/>
                </a:solidFill>
                <a:effectLst/>
              </a:rPr>
              <a:t>1,2*</a:t>
            </a:r>
            <a:r>
              <a:rPr lang="en-US" sz="2400" b="0" i="0" u="none" strike="noStrike" dirty="0">
                <a:solidFill>
                  <a:srgbClr val="000000"/>
                </a:solidFill>
                <a:effectLst/>
              </a:rPr>
              <a:t>, Virginia Iglesias</a:t>
            </a:r>
            <a:r>
              <a:rPr lang="en-US" sz="2400" b="0" i="0" u="none" strike="noStrike" baseline="30000" dirty="0">
                <a:solidFill>
                  <a:srgbClr val="000000"/>
                </a:solidFill>
                <a:effectLst/>
              </a:rPr>
              <a:t>1,3†</a:t>
            </a:r>
            <a:r>
              <a:rPr lang="en-US" sz="2400" b="0" i="0" u="none" strike="noStrike" dirty="0">
                <a:solidFill>
                  <a:srgbClr val="000000"/>
                </a:solidFill>
                <a:effectLst/>
              </a:rPr>
              <a:t>, Adam L. Mahood</a:t>
            </a:r>
            <a:r>
              <a:rPr lang="en-US" sz="2400" b="0" i="0" u="none" strike="noStrike" baseline="30000" dirty="0">
                <a:solidFill>
                  <a:srgbClr val="000000"/>
                </a:solidFill>
                <a:effectLst/>
              </a:rPr>
              <a:t>4†</a:t>
            </a:r>
            <a:r>
              <a:rPr lang="en-US" sz="2400" b="0" i="0" u="none" strike="noStrike" dirty="0">
                <a:solidFill>
                  <a:srgbClr val="000000"/>
                </a:solidFill>
                <a:effectLst/>
              </a:rPr>
              <a:t>, </a:t>
            </a:r>
            <a:r>
              <a:rPr lang="en-US" b="1" i="0" u="none" strike="noStrike" dirty="0">
                <a:solidFill>
                  <a:srgbClr val="000000"/>
                </a:solidFill>
                <a:effectLst/>
              </a:rPr>
              <a:t>Maxwell C. Cook (</a:t>
            </a:r>
            <a:r>
              <a:rPr lang="en-US" b="1" i="1" u="none" strike="noStrike" dirty="0">
                <a:solidFill>
                  <a:srgbClr val="000000"/>
                </a:solidFill>
                <a:effectLst/>
              </a:rPr>
              <a:t>presenting author</a:t>
            </a:r>
            <a:r>
              <a:rPr lang="en-US" b="1" i="0" u="none" strike="noStrike" dirty="0">
                <a:solidFill>
                  <a:srgbClr val="000000"/>
                </a:solidFill>
                <a:effectLst/>
              </a:rPr>
              <a:t>)</a:t>
            </a:r>
            <a:r>
              <a:rPr lang="en-US" sz="2400" b="0" i="0" u="none" strike="noStrike" baseline="30000" dirty="0">
                <a:solidFill>
                  <a:srgbClr val="000000"/>
                </a:solidFill>
                <a:effectLst/>
              </a:rPr>
              <a:t>2,3</a:t>
            </a:r>
            <a:r>
              <a:rPr lang="en-US" sz="2400" b="0" i="0" u="none" strike="noStrike" dirty="0">
                <a:solidFill>
                  <a:srgbClr val="000000"/>
                </a:solidFill>
                <a:effectLst/>
              </a:rPr>
              <a:t>, Cibele Amaral</a:t>
            </a:r>
            <a:r>
              <a:rPr lang="en-US" sz="2400" b="0" i="0" u="none" strike="noStrike" baseline="30000" dirty="0">
                <a:solidFill>
                  <a:srgbClr val="000000"/>
                </a:solidFill>
                <a:effectLst/>
              </a:rPr>
              <a:t>1,3</a:t>
            </a:r>
            <a:r>
              <a:rPr lang="en-US" sz="2400" b="0" i="0" u="none" strike="noStrike" dirty="0">
                <a:solidFill>
                  <a:srgbClr val="000000"/>
                </a:solidFill>
                <a:effectLst/>
              </a:rPr>
              <a:t>, Amy DeCastro</a:t>
            </a:r>
            <a:r>
              <a:rPr lang="en-US" sz="2400" b="0" i="0" u="none" strike="noStrike" baseline="30000" dirty="0">
                <a:solidFill>
                  <a:srgbClr val="000000"/>
                </a:solidFill>
                <a:effectLst/>
              </a:rPr>
              <a:t>5</a:t>
            </a:r>
            <a:r>
              <a:rPr lang="en-US" sz="2400" b="0" i="0" u="none" strike="noStrike" dirty="0">
                <a:solidFill>
                  <a:srgbClr val="000000"/>
                </a:solidFill>
                <a:effectLst/>
              </a:rPr>
              <a:t>, Stefan Leyk</a:t>
            </a:r>
            <a:r>
              <a:rPr lang="en-US" sz="2400" b="0" i="0" u="none" strike="noStrike" baseline="30000" dirty="0">
                <a:solidFill>
                  <a:srgbClr val="000000"/>
                </a:solidFill>
                <a:effectLst/>
              </a:rPr>
              <a:t>2</a:t>
            </a:r>
            <a:r>
              <a:rPr lang="en-US" sz="2400" b="0" i="0" u="none" strike="noStrike" dirty="0">
                <a:solidFill>
                  <a:srgbClr val="000000"/>
                </a:solidFill>
                <a:effectLst/>
              </a:rPr>
              <a:t>, Tyler L. McIntosh</a:t>
            </a:r>
            <a:r>
              <a:rPr lang="en-US" sz="2400" b="0" i="0" u="none" strike="noStrike" baseline="30000" dirty="0">
                <a:solidFill>
                  <a:srgbClr val="000000"/>
                </a:solidFill>
                <a:effectLst/>
              </a:rPr>
              <a:t>3</a:t>
            </a:r>
            <a:r>
              <a:rPr lang="en-US" sz="2400" b="0" i="0" u="none" strike="noStrike" dirty="0">
                <a:solidFill>
                  <a:srgbClr val="000000"/>
                </a:solidFill>
                <a:effectLst/>
              </a:rPr>
              <a:t>, R. Chelsea Nagy</a:t>
            </a:r>
            <a:r>
              <a:rPr lang="en-US" sz="2400" b="0" i="0" u="none" strike="noStrike" baseline="30000" dirty="0">
                <a:solidFill>
                  <a:srgbClr val="000000"/>
                </a:solidFill>
                <a:effectLst/>
              </a:rPr>
              <a:t>1,3</a:t>
            </a:r>
            <a:r>
              <a:rPr lang="en-US" sz="2400" b="0" i="0" u="none" strike="noStrike" dirty="0">
                <a:solidFill>
                  <a:srgbClr val="000000"/>
                </a:solidFill>
                <a:effectLst/>
              </a:rPr>
              <a:t>, Lise St. Denis</a:t>
            </a:r>
            <a:r>
              <a:rPr lang="en-US" sz="2400" b="0" i="0" u="none" strike="noStrike" baseline="30000" dirty="0">
                <a:solidFill>
                  <a:srgbClr val="000000"/>
                </a:solidFill>
                <a:effectLst/>
              </a:rPr>
              <a:t>3</a:t>
            </a:r>
            <a:r>
              <a:rPr lang="en-US" sz="2400" b="0" i="0" u="none" strike="noStrike" dirty="0">
                <a:solidFill>
                  <a:srgbClr val="000000"/>
                </a:solidFill>
                <a:effectLst/>
              </a:rPr>
              <a:t>, Ty Tuff</a:t>
            </a:r>
            <a:r>
              <a:rPr lang="en-US" sz="2400" b="0" i="0" u="none" strike="noStrike" baseline="30000" dirty="0">
                <a:solidFill>
                  <a:srgbClr val="000000"/>
                </a:solidFill>
                <a:effectLst/>
              </a:rPr>
              <a:t>1,3</a:t>
            </a:r>
            <a:r>
              <a:rPr lang="en-US" sz="2400" b="0" i="0" u="none" strike="noStrike" dirty="0">
                <a:solidFill>
                  <a:srgbClr val="000000"/>
                </a:solidFill>
                <a:effectLst/>
              </a:rPr>
              <a:t>, Erick Verleye</a:t>
            </a:r>
            <a:r>
              <a:rPr lang="en-US" sz="2400" b="0" i="0" u="none" strike="noStrike" baseline="30000" dirty="0">
                <a:solidFill>
                  <a:srgbClr val="000000"/>
                </a:solidFill>
                <a:effectLst/>
              </a:rPr>
              <a:t>1,3</a:t>
            </a:r>
            <a:r>
              <a:rPr lang="en-US" sz="2400" b="0" i="0" u="none" strike="noStrike" dirty="0">
                <a:solidFill>
                  <a:srgbClr val="000000"/>
                </a:solidFill>
                <a:effectLst/>
              </a:rPr>
              <a:t>, A. Park Williams</a:t>
            </a:r>
            <a:r>
              <a:rPr lang="en-US" sz="2400" b="0" i="0" u="none" strike="noStrike" baseline="30000" dirty="0">
                <a:solidFill>
                  <a:srgbClr val="000000"/>
                </a:solidFill>
                <a:effectLst/>
              </a:rPr>
              <a:t>6</a:t>
            </a:r>
            <a:r>
              <a:rPr lang="en-US" sz="2400" b="0" i="0" u="none" strike="noStrike" dirty="0">
                <a:solidFill>
                  <a:srgbClr val="000000"/>
                </a:solidFill>
                <a:effectLst/>
              </a:rPr>
              <a:t>, Crystal A. Kolden</a:t>
            </a:r>
            <a:r>
              <a:rPr lang="en-US" sz="2400" b="0" i="0" u="none" strike="noStrike" baseline="30000" dirty="0">
                <a:solidFill>
                  <a:srgbClr val="000000"/>
                </a:solidFill>
                <a:effectLst/>
              </a:rPr>
              <a:t>7</a:t>
            </a:r>
          </a:p>
        </p:txBody>
      </p:sp>
    </p:spTree>
    <p:extLst>
      <p:ext uri="{BB962C8B-B14F-4D97-AF65-F5344CB8AC3E}">
        <p14:creationId xmlns:p14="http://schemas.microsoft.com/office/powerpoint/2010/main" val="3265009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D4680-9A53-FBD2-474C-5FBBC9707184}"/>
              </a:ext>
            </a:extLst>
          </p:cNvPr>
          <p:cNvSpPr/>
          <p:nvPr/>
        </p:nvSpPr>
        <p:spPr>
          <a:xfrm>
            <a:off x="512064" y="3236913"/>
            <a:ext cx="11173968" cy="2249487"/>
          </a:xfrm>
          <a:prstGeom prst="rect">
            <a:avLst/>
          </a:prstGeom>
          <a:solidFill>
            <a:schemeClr val="bg1">
              <a:alpha val="69125"/>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952E90-8BEE-B984-8728-BA639517EBF0}"/>
              </a:ext>
            </a:extLst>
          </p:cNvPr>
          <p:cNvSpPr>
            <a:spLocks noGrp="1"/>
          </p:cNvSpPr>
          <p:nvPr>
            <p:ph type="title"/>
          </p:nvPr>
        </p:nvSpPr>
        <p:spPr/>
        <p:txBody>
          <a:bodyPr/>
          <a:lstStyle/>
          <a:p>
            <a:r>
              <a:rPr lang="en-US" dirty="0"/>
              <a:t>What is a fast fire?</a:t>
            </a:r>
          </a:p>
        </p:txBody>
      </p:sp>
      <p:sp>
        <p:nvSpPr>
          <p:cNvPr id="5" name="Text Placeholder 4">
            <a:extLst>
              <a:ext uri="{FF2B5EF4-FFF2-40B4-BE49-F238E27FC236}">
                <a16:creationId xmlns:a16="http://schemas.microsoft.com/office/drawing/2014/main" id="{AC233A00-B963-005F-E7B1-C448BF172BB9}"/>
              </a:ext>
            </a:extLst>
          </p:cNvPr>
          <p:cNvSpPr>
            <a:spLocks noGrp="1"/>
          </p:cNvSpPr>
          <p:nvPr>
            <p:ph type="body" idx="1"/>
          </p:nvPr>
        </p:nvSpPr>
        <p:spPr/>
        <p:txBody>
          <a:bodyPr>
            <a:normAutofit/>
          </a:bodyPr>
          <a:lstStyle/>
          <a:p>
            <a:r>
              <a:rPr lang="en-US" sz="2800" dirty="0">
                <a:solidFill>
                  <a:schemeClr val="tx1"/>
                </a:solidFill>
              </a:rPr>
              <a:t>Defining fast based on societal impacts, not just area burned</a:t>
            </a:r>
          </a:p>
        </p:txBody>
      </p:sp>
    </p:spTree>
    <p:extLst>
      <p:ext uri="{BB962C8B-B14F-4D97-AF65-F5344CB8AC3E}">
        <p14:creationId xmlns:p14="http://schemas.microsoft.com/office/powerpoint/2010/main" val="1221138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1C3968F-652F-B2A7-D580-D699BB766634}"/>
              </a:ext>
            </a:extLst>
          </p:cNvPr>
          <p:cNvSpPr>
            <a:spLocks noGrp="1"/>
          </p:cNvSpPr>
          <p:nvPr>
            <p:ph type="ftr" sz="quarter" idx="11"/>
          </p:nvPr>
        </p:nvSpPr>
        <p:spPr/>
        <p:txBody>
          <a:bodyPr/>
          <a:lstStyle/>
          <a:p>
            <a:r>
              <a:rPr lang="en-US"/>
              <a:t>Balch et al., 2024 (accepted at Science, under embargo)</a:t>
            </a:r>
            <a:endParaRPr lang="en-US" dirty="0"/>
          </a:p>
        </p:txBody>
      </p:sp>
      <p:sp>
        <p:nvSpPr>
          <p:cNvPr id="3" name="Slide Number Placeholder 2">
            <a:extLst>
              <a:ext uri="{FF2B5EF4-FFF2-40B4-BE49-F238E27FC236}">
                <a16:creationId xmlns:a16="http://schemas.microsoft.com/office/drawing/2014/main" id="{7D13FF72-F618-1540-C122-519057CB6C03}"/>
              </a:ext>
            </a:extLst>
          </p:cNvPr>
          <p:cNvSpPr>
            <a:spLocks noGrp="1"/>
          </p:cNvSpPr>
          <p:nvPr>
            <p:ph type="sldNum" sz="quarter" idx="12"/>
          </p:nvPr>
        </p:nvSpPr>
        <p:spPr/>
        <p:txBody>
          <a:bodyPr/>
          <a:lstStyle/>
          <a:p>
            <a:fld id="{15B2B509-56B8-4E45-AD78-B8B98E5D7602}" type="slidenum">
              <a:rPr lang="en-US" smtClean="0"/>
              <a:t>11</a:t>
            </a:fld>
            <a:endParaRPr lang="en-US" dirty="0"/>
          </a:p>
        </p:txBody>
      </p:sp>
      <p:pic>
        <p:nvPicPr>
          <p:cNvPr id="5" name="Picture 4" descr="A satellite in space with a solar panel&#10;&#10;Description automatically generated">
            <a:extLst>
              <a:ext uri="{FF2B5EF4-FFF2-40B4-BE49-F238E27FC236}">
                <a16:creationId xmlns:a16="http://schemas.microsoft.com/office/drawing/2014/main" id="{08A6B95A-5CFB-2A26-3DAC-6FBA9686B25B}"/>
              </a:ext>
            </a:extLst>
          </p:cNvPr>
          <p:cNvPicPr>
            <a:picLocks noChangeAspect="1"/>
          </p:cNvPicPr>
          <p:nvPr/>
        </p:nvPicPr>
        <p:blipFill>
          <a:blip r:embed="rId3"/>
          <a:stretch>
            <a:fillRect/>
          </a:stretch>
        </p:blipFill>
        <p:spPr>
          <a:xfrm>
            <a:off x="518676" y="3162025"/>
            <a:ext cx="3382928" cy="1737179"/>
          </a:xfrm>
          <a:prstGeom prst="rect">
            <a:avLst/>
          </a:prstGeom>
        </p:spPr>
      </p:pic>
      <p:pic>
        <p:nvPicPr>
          <p:cNvPr id="6" name="Picture 5" descr="A map of a city&#10;&#10;Description automatically generated">
            <a:extLst>
              <a:ext uri="{FF2B5EF4-FFF2-40B4-BE49-F238E27FC236}">
                <a16:creationId xmlns:a16="http://schemas.microsoft.com/office/drawing/2014/main" id="{9D6606FE-35B9-477A-EA20-0996695B4BC5}"/>
              </a:ext>
            </a:extLst>
          </p:cNvPr>
          <p:cNvPicPr>
            <a:picLocks noChangeAspect="1"/>
          </p:cNvPicPr>
          <p:nvPr/>
        </p:nvPicPr>
        <p:blipFill>
          <a:blip r:embed="rId4"/>
          <a:stretch>
            <a:fillRect/>
          </a:stretch>
        </p:blipFill>
        <p:spPr>
          <a:xfrm>
            <a:off x="4671421" y="2531937"/>
            <a:ext cx="2619007" cy="2568641"/>
          </a:xfrm>
          <a:prstGeom prst="rect">
            <a:avLst/>
          </a:prstGeom>
        </p:spPr>
      </p:pic>
      <p:pic>
        <p:nvPicPr>
          <p:cNvPr id="7" name="Picture 6" descr="A map of the united states&#10;&#10;Description automatically generated">
            <a:extLst>
              <a:ext uri="{FF2B5EF4-FFF2-40B4-BE49-F238E27FC236}">
                <a16:creationId xmlns:a16="http://schemas.microsoft.com/office/drawing/2014/main" id="{B93B275E-1AAB-341E-06D2-64D79C027F3C}"/>
              </a:ext>
            </a:extLst>
          </p:cNvPr>
          <p:cNvPicPr>
            <a:picLocks noChangeAspect="1"/>
          </p:cNvPicPr>
          <p:nvPr/>
        </p:nvPicPr>
        <p:blipFill>
          <a:blip r:embed="rId5"/>
          <a:stretch>
            <a:fillRect/>
          </a:stretch>
        </p:blipFill>
        <p:spPr>
          <a:xfrm>
            <a:off x="8060245" y="2534305"/>
            <a:ext cx="3546218" cy="2408753"/>
          </a:xfrm>
          <a:prstGeom prst="rect">
            <a:avLst/>
          </a:prstGeom>
        </p:spPr>
      </p:pic>
      <p:sp>
        <p:nvSpPr>
          <p:cNvPr id="9" name="TextBox 8">
            <a:extLst>
              <a:ext uri="{FF2B5EF4-FFF2-40B4-BE49-F238E27FC236}">
                <a16:creationId xmlns:a16="http://schemas.microsoft.com/office/drawing/2014/main" id="{D98F7302-1E41-DBE7-CB1A-6C45EF5EA25E}"/>
              </a:ext>
            </a:extLst>
          </p:cNvPr>
          <p:cNvSpPr txBox="1"/>
          <p:nvPr/>
        </p:nvSpPr>
        <p:spPr>
          <a:xfrm>
            <a:off x="670756" y="1950066"/>
            <a:ext cx="3078086" cy="769441"/>
          </a:xfrm>
          <a:prstGeom prst="rect">
            <a:avLst/>
          </a:prstGeom>
          <a:noFill/>
        </p:spPr>
        <p:txBody>
          <a:bodyPr wrap="none" rtlCol="0">
            <a:spAutoFit/>
          </a:bodyPr>
          <a:lstStyle/>
          <a:p>
            <a:pPr algn="ctr"/>
            <a:r>
              <a:rPr lang="en-US" sz="2200" i="1" dirty="0"/>
              <a:t>Satellite Fire Detections</a:t>
            </a:r>
          </a:p>
          <a:p>
            <a:pPr algn="ctr"/>
            <a:r>
              <a:rPr lang="en-US" sz="2200" i="1" dirty="0"/>
              <a:t>(Maximum Daily FGR)</a:t>
            </a:r>
          </a:p>
        </p:txBody>
      </p:sp>
      <p:sp>
        <p:nvSpPr>
          <p:cNvPr id="10" name="TextBox 9">
            <a:extLst>
              <a:ext uri="{FF2B5EF4-FFF2-40B4-BE49-F238E27FC236}">
                <a16:creationId xmlns:a16="http://schemas.microsoft.com/office/drawing/2014/main" id="{02A286CA-D4E3-81E5-B2A1-740C27FB078C}"/>
              </a:ext>
            </a:extLst>
          </p:cNvPr>
          <p:cNvSpPr txBox="1"/>
          <p:nvPr/>
        </p:nvSpPr>
        <p:spPr>
          <a:xfrm>
            <a:off x="4769460" y="1962301"/>
            <a:ext cx="2402454" cy="430887"/>
          </a:xfrm>
          <a:prstGeom prst="rect">
            <a:avLst/>
          </a:prstGeom>
          <a:noFill/>
        </p:spPr>
        <p:txBody>
          <a:bodyPr wrap="none" rtlCol="0">
            <a:spAutoFit/>
          </a:bodyPr>
          <a:lstStyle/>
          <a:p>
            <a:pPr algn="ctr"/>
            <a:r>
              <a:rPr lang="en-US" sz="2200" i="1" dirty="0"/>
              <a:t>Property Exposure</a:t>
            </a:r>
          </a:p>
        </p:txBody>
      </p:sp>
      <p:sp>
        <p:nvSpPr>
          <p:cNvPr id="11" name="TextBox 10">
            <a:extLst>
              <a:ext uri="{FF2B5EF4-FFF2-40B4-BE49-F238E27FC236}">
                <a16:creationId xmlns:a16="http://schemas.microsoft.com/office/drawing/2014/main" id="{B3A9BC83-9E31-206A-6DF0-9A3AFC91916B}"/>
              </a:ext>
            </a:extLst>
          </p:cNvPr>
          <p:cNvSpPr txBox="1"/>
          <p:nvPr/>
        </p:nvSpPr>
        <p:spPr>
          <a:xfrm>
            <a:off x="6416455" y="1383033"/>
            <a:ext cx="2788840" cy="523220"/>
          </a:xfrm>
          <a:prstGeom prst="rect">
            <a:avLst/>
          </a:prstGeom>
          <a:noFill/>
        </p:spPr>
        <p:txBody>
          <a:bodyPr wrap="none" rtlCol="0">
            <a:spAutoFit/>
          </a:bodyPr>
          <a:lstStyle/>
          <a:p>
            <a:pPr algn="ctr"/>
            <a:r>
              <a:rPr lang="en-US" sz="2800" i="1" u="sng" dirty="0"/>
              <a:t>Societal Impacts</a:t>
            </a:r>
          </a:p>
        </p:txBody>
      </p:sp>
      <p:sp>
        <p:nvSpPr>
          <p:cNvPr id="14" name="TextBox 13">
            <a:extLst>
              <a:ext uri="{FF2B5EF4-FFF2-40B4-BE49-F238E27FC236}">
                <a16:creationId xmlns:a16="http://schemas.microsoft.com/office/drawing/2014/main" id="{65C471AE-D1A1-D958-9AA7-A9B21E9ABA5F}"/>
              </a:ext>
            </a:extLst>
          </p:cNvPr>
          <p:cNvSpPr txBox="1"/>
          <p:nvPr/>
        </p:nvSpPr>
        <p:spPr>
          <a:xfrm>
            <a:off x="7810875" y="1950066"/>
            <a:ext cx="3647025" cy="430887"/>
          </a:xfrm>
          <a:prstGeom prst="rect">
            <a:avLst/>
          </a:prstGeom>
          <a:noFill/>
        </p:spPr>
        <p:txBody>
          <a:bodyPr wrap="none" rtlCol="0">
            <a:spAutoFit/>
          </a:bodyPr>
          <a:lstStyle/>
          <a:p>
            <a:pPr algn="ctr"/>
            <a:r>
              <a:rPr lang="en-US" sz="2200" i="1" dirty="0"/>
              <a:t>Structure damage/destroyed</a:t>
            </a:r>
          </a:p>
        </p:txBody>
      </p:sp>
      <p:sp>
        <p:nvSpPr>
          <p:cNvPr id="16" name="Date Placeholder 15">
            <a:extLst>
              <a:ext uri="{FF2B5EF4-FFF2-40B4-BE49-F238E27FC236}">
                <a16:creationId xmlns:a16="http://schemas.microsoft.com/office/drawing/2014/main" id="{EB9D0654-E76A-430F-8A1F-99A0E86DE040}"/>
              </a:ext>
            </a:extLst>
          </p:cNvPr>
          <p:cNvSpPr>
            <a:spLocks noGrp="1"/>
          </p:cNvSpPr>
          <p:nvPr>
            <p:ph type="dt" sz="half" idx="10"/>
          </p:nvPr>
        </p:nvSpPr>
        <p:spPr/>
        <p:txBody>
          <a:bodyPr/>
          <a:lstStyle/>
          <a:p>
            <a:r>
              <a:rPr lang="en-US" dirty="0"/>
              <a:t>ESA 2024 Annual Meeting</a:t>
            </a:r>
          </a:p>
        </p:txBody>
      </p:sp>
      <p:sp>
        <p:nvSpPr>
          <p:cNvPr id="18" name="Rectangle 17">
            <a:extLst>
              <a:ext uri="{FF2B5EF4-FFF2-40B4-BE49-F238E27FC236}">
                <a16:creationId xmlns:a16="http://schemas.microsoft.com/office/drawing/2014/main" id="{235CD11D-64C3-106C-E6AF-2D5161179D8C}"/>
              </a:ext>
            </a:extLst>
          </p:cNvPr>
          <p:cNvSpPr/>
          <p:nvPr/>
        </p:nvSpPr>
        <p:spPr>
          <a:xfrm>
            <a:off x="182880" y="164591"/>
            <a:ext cx="11814048" cy="841249"/>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0C992862-44A1-5781-AAC3-E0B79644391B}"/>
              </a:ext>
            </a:extLst>
          </p:cNvPr>
          <p:cNvSpPr>
            <a:spLocks noGrp="1"/>
          </p:cNvSpPr>
          <p:nvPr>
            <p:ph type="title"/>
          </p:nvPr>
        </p:nvSpPr>
        <p:spPr>
          <a:xfrm>
            <a:off x="469391" y="222978"/>
            <a:ext cx="10630410" cy="763064"/>
          </a:xfrm>
        </p:spPr>
        <p:txBody>
          <a:bodyPr>
            <a:noAutofit/>
          </a:bodyPr>
          <a:lstStyle/>
          <a:p>
            <a:r>
              <a:rPr lang="en-US" sz="2800" dirty="0">
                <a:solidFill>
                  <a:schemeClr val="bg1"/>
                </a:solidFill>
              </a:rPr>
              <a:t>Defining  </a:t>
            </a:r>
            <a:r>
              <a:rPr lang="en-US" sz="3200" i="1" dirty="0">
                <a:solidFill>
                  <a:schemeClr val="bg1"/>
                </a:solidFill>
              </a:rPr>
              <a:t>fast</a:t>
            </a:r>
            <a:r>
              <a:rPr lang="en-US" sz="2800" i="1" dirty="0">
                <a:solidFill>
                  <a:schemeClr val="bg1"/>
                </a:solidFill>
              </a:rPr>
              <a:t> </a:t>
            </a:r>
            <a:r>
              <a:rPr lang="en-US" sz="2800" dirty="0">
                <a:solidFill>
                  <a:schemeClr val="bg1"/>
                </a:solidFill>
              </a:rPr>
              <a:t>based on societal impacts</a:t>
            </a:r>
          </a:p>
        </p:txBody>
      </p:sp>
      <p:sp>
        <p:nvSpPr>
          <p:cNvPr id="4" name="TextBox 3">
            <a:extLst>
              <a:ext uri="{FF2B5EF4-FFF2-40B4-BE49-F238E27FC236}">
                <a16:creationId xmlns:a16="http://schemas.microsoft.com/office/drawing/2014/main" id="{4B941A70-5630-018F-ADF6-46163F9929B2}"/>
              </a:ext>
            </a:extLst>
          </p:cNvPr>
          <p:cNvSpPr txBox="1"/>
          <p:nvPr/>
        </p:nvSpPr>
        <p:spPr>
          <a:xfrm>
            <a:off x="595959" y="1383033"/>
            <a:ext cx="3227679" cy="523220"/>
          </a:xfrm>
          <a:prstGeom prst="rect">
            <a:avLst/>
          </a:prstGeom>
          <a:noFill/>
        </p:spPr>
        <p:txBody>
          <a:bodyPr wrap="none" rtlCol="0">
            <a:spAutoFit/>
          </a:bodyPr>
          <a:lstStyle/>
          <a:p>
            <a:pPr algn="ctr"/>
            <a:r>
              <a:rPr lang="en-US" sz="2800" i="1" u="sng" dirty="0"/>
              <a:t>Physical  Properties</a:t>
            </a:r>
          </a:p>
        </p:txBody>
      </p:sp>
    </p:spTree>
    <p:extLst>
      <p:ext uri="{BB962C8B-B14F-4D97-AF65-F5344CB8AC3E}">
        <p14:creationId xmlns:p14="http://schemas.microsoft.com/office/powerpoint/2010/main" val="2315508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2442E43-9F25-E26A-41BE-0FB456199470}"/>
              </a:ext>
            </a:extLst>
          </p:cNvPr>
          <p:cNvSpPr/>
          <p:nvPr/>
        </p:nvSpPr>
        <p:spPr>
          <a:xfrm>
            <a:off x="182880" y="164591"/>
            <a:ext cx="11814048" cy="841249"/>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78815-DDF6-448D-AECC-DB046B1991EB}"/>
              </a:ext>
            </a:extLst>
          </p:cNvPr>
          <p:cNvSpPr>
            <a:spLocks noGrp="1"/>
          </p:cNvSpPr>
          <p:nvPr>
            <p:ph type="title"/>
          </p:nvPr>
        </p:nvSpPr>
        <p:spPr>
          <a:xfrm>
            <a:off x="469391" y="222978"/>
            <a:ext cx="10630410" cy="763064"/>
          </a:xfrm>
        </p:spPr>
        <p:txBody>
          <a:bodyPr>
            <a:noAutofit/>
          </a:bodyPr>
          <a:lstStyle/>
          <a:p>
            <a:r>
              <a:rPr lang="en-US" sz="2800" dirty="0">
                <a:solidFill>
                  <a:schemeClr val="bg1"/>
                </a:solidFill>
              </a:rPr>
              <a:t>Historic Settlement Data Compilation for the United States (HISDAC-US)</a:t>
            </a:r>
          </a:p>
        </p:txBody>
      </p:sp>
      <p:pic>
        <p:nvPicPr>
          <p:cNvPr id="5" name="Picture 4" descr="A screenshot of a map&#10;&#10;Description automatically generated">
            <a:extLst>
              <a:ext uri="{FF2B5EF4-FFF2-40B4-BE49-F238E27FC236}">
                <a16:creationId xmlns:a16="http://schemas.microsoft.com/office/drawing/2014/main" id="{B4708402-EAEB-5075-8CB3-EDE2178F5FE8}"/>
              </a:ext>
            </a:extLst>
          </p:cNvPr>
          <p:cNvPicPr>
            <a:picLocks noChangeAspect="1"/>
          </p:cNvPicPr>
          <p:nvPr/>
        </p:nvPicPr>
        <p:blipFill>
          <a:blip r:embed="rId3"/>
          <a:stretch>
            <a:fillRect/>
          </a:stretch>
        </p:blipFill>
        <p:spPr>
          <a:xfrm>
            <a:off x="5552651" y="1465695"/>
            <a:ext cx="5408746" cy="4566457"/>
          </a:xfrm>
          <a:prstGeom prst="rect">
            <a:avLst/>
          </a:prstGeom>
        </p:spPr>
      </p:pic>
      <p:sp>
        <p:nvSpPr>
          <p:cNvPr id="3" name="Footer Placeholder 2">
            <a:extLst>
              <a:ext uri="{FF2B5EF4-FFF2-40B4-BE49-F238E27FC236}">
                <a16:creationId xmlns:a16="http://schemas.microsoft.com/office/drawing/2014/main" id="{BE428F84-4885-FBE6-6A18-C1AA209AC37B}"/>
              </a:ext>
            </a:extLst>
          </p:cNvPr>
          <p:cNvSpPr>
            <a:spLocks noGrp="1"/>
          </p:cNvSpPr>
          <p:nvPr>
            <p:ph type="ftr" sz="quarter" idx="11"/>
          </p:nvPr>
        </p:nvSpPr>
        <p:spPr/>
        <p:txBody>
          <a:bodyPr/>
          <a:lstStyle/>
          <a:p>
            <a:r>
              <a:rPr lang="en-US" sz="1600" b="1" dirty="0"/>
              <a:t>Uhl et al., 2021</a:t>
            </a:r>
          </a:p>
        </p:txBody>
      </p:sp>
      <p:sp>
        <p:nvSpPr>
          <p:cNvPr id="4" name="Slide Number Placeholder 3">
            <a:extLst>
              <a:ext uri="{FF2B5EF4-FFF2-40B4-BE49-F238E27FC236}">
                <a16:creationId xmlns:a16="http://schemas.microsoft.com/office/drawing/2014/main" id="{943B4C53-865A-C5BF-CBF5-9896674B3D26}"/>
              </a:ext>
            </a:extLst>
          </p:cNvPr>
          <p:cNvSpPr>
            <a:spLocks noGrp="1"/>
          </p:cNvSpPr>
          <p:nvPr>
            <p:ph type="sldNum" sz="quarter" idx="12"/>
          </p:nvPr>
        </p:nvSpPr>
        <p:spPr/>
        <p:txBody>
          <a:bodyPr/>
          <a:lstStyle/>
          <a:p>
            <a:fld id="{15B2B509-56B8-4E45-AD78-B8B98E5D7602}" type="slidenum">
              <a:rPr lang="en-US" smtClean="0"/>
              <a:t>12</a:t>
            </a:fld>
            <a:endParaRPr lang="en-US"/>
          </a:p>
        </p:txBody>
      </p:sp>
      <p:pic>
        <p:nvPicPr>
          <p:cNvPr id="15" name="Picture 14" descr="A satellite in space with a solar panel&#10;&#10;Description automatically generated">
            <a:extLst>
              <a:ext uri="{FF2B5EF4-FFF2-40B4-BE49-F238E27FC236}">
                <a16:creationId xmlns:a16="http://schemas.microsoft.com/office/drawing/2014/main" id="{7AC7DFD6-7019-DA99-0086-A11F2103DADB}"/>
              </a:ext>
            </a:extLst>
          </p:cNvPr>
          <p:cNvPicPr>
            <a:picLocks noChangeAspect="1"/>
          </p:cNvPicPr>
          <p:nvPr/>
        </p:nvPicPr>
        <p:blipFill>
          <a:blip r:embed="rId4"/>
          <a:stretch>
            <a:fillRect/>
          </a:stretch>
        </p:blipFill>
        <p:spPr>
          <a:xfrm>
            <a:off x="721537" y="1305499"/>
            <a:ext cx="1609288" cy="826391"/>
          </a:xfrm>
          <a:prstGeom prst="rect">
            <a:avLst/>
          </a:prstGeom>
        </p:spPr>
      </p:pic>
      <p:pic>
        <p:nvPicPr>
          <p:cNvPr id="16" name="Picture 15" descr="A map of a city&#10;&#10;Description automatically generated">
            <a:extLst>
              <a:ext uri="{FF2B5EF4-FFF2-40B4-BE49-F238E27FC236}">
                <a16:creationId xmlns:a16="http://schemas.microsoft.com/office/drawing/2014/main" id="{EF4F9E1E-36A3-3BE6-91BF-A6CFB36B6940}"/>
              </a:ext>
            </a:extLst>
          </p:cNvPr>
          <p:cNvPicPr>
            <a:picLocks noChangeAspect="1"/>
          </p:cNvPicPr>
          <p:nvPr/>
        </p:nvPicPr>
        <p:blipFill>
          <a:blip r:embed="rId5"/>
          <a:stretch>
            <a:fillRect/>
          </a:stretch>
        </p:blipFill>
        <p:spPr>
          <a:xfrm>
            <a:off x="721537" y="2368750"/>
            <a:ext cx="2392980" cy="2346961"/>
          </a:xfrm>
          <a:prstGeom prst="rect">
            <a:avLst/>
          </a:prstGeom>
        </p:spPr>
      </p:pic>
      <p:pic>
        <p:nvPicPr>
          <p:cNvPr id="18" name="Picture 17" descr="A map of the united states&#10;&#10;Description automatically generated">
            <a:extLst>
              <a:ext uri="{FF2B5EF4-FFF2-40B4-BE49-F238E27FC236}">
                <a16:creationId xmlns:a16="http://schemas.microsoft.com/office/drawing/2014/main" id="{E75BA7B5-DDD9-8D20-BB85-3D4878CFE586}"/>
              </a:ext>
            </a:extLst>
          </p:cNvPr>
          <p:cNvPicPr>
            <a:picLocks noChangeAspect="1"/>
          </p:cNvPicPr>
          <p:nvPr/>
        </p:nvPicPr>
        <p:blipFill>
          <a:blip r:embed="rId6"/>
          <a:stretch>
            <a:fillRect/>
          </a:stretch>
        </p:blipFill>
        <p:spPr>
          <a:xfrm>
            <a:off x="721537" y="4952571"/>
            <a:ext cx="1518980" cy="1031760"/>
          </a:xfrm>
          <a:prstGeom prst="rect">
            <a:avLst/>
          </a:prstGeom>
        </p:spPr>
      </p:pic>
      <p:cxnSp>
        <p:nvCxnSpPr>
          <p:cNvPr id="21" name="Straight Connector 20">
            <a:extLst>
              <a:ext uri="{FF2B5EF4-FFF2-40B4-BE49-F238E27FC236}">
                <a16:creationId xmlns:a16="http://schemas.microsoft.com/office/drawing/2014/main" id="{69044E71-E28F-C731-CA6C-12F09E203147}"/>
              </a:ext>
            </a:extLst>
          </p:cNvPr>
          <p:cNvCxnSpPr>
            <a:cxnSpLocks/>
            <a:stCxn id="16" idx="3"/>
          </p:cNvCxnSpPr>
          <p:nvPr/>
        </p:nvCxnSpPr>
        <p:spPr>
          <a:xfrm flipV="1">
            <a:off x="3114517" y="1718694"/>
            <a:ext cx="2051041" cy="1823537"/>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25AD0B6-250C-5FD9-7B63-932AA47A2EB1}"/>
              </a:ext>
            </a:extLst>
          </p:cNvPr>
          <p:cNvCxnSpPr>
            <a:cxnSpLocks/>
            <a:stCxn id="16" idx="3"/>
          </p:cNvCxnSpPr>
          <p:nvPr/>
        </p:nvCxnSpPr>
        <p:spPr>
          <a:xfrm>
            <a:off x="3114517" y="3542231"/>
            <a:ext cx="2051041" cy="1926220"/>
          </a:xfrm>
          <a:prstGeom prst="line">
            <a:avLst/>
          </a:prstGeom>
        </p:spPr>
        <p:style>
          <a:lnRef idx="2">
            <a:schemeClr val="dk1"/>
          </a:lnRef>
          <a:fillRef idx="0">
            <a:schemeClr val="dk1"/>
          </a:fillRef>
          <a:effectRef idx="1">
            <a:schemeClr val="dk1"/>
          </a:effectRef>
          <a:fontRef idx="minor">
            <a:schemeClr val="tx1"/>
          </a:fontRef>
        </p:style>
      </p:cxnSp>
      <p:sp>
        <p:nvSpPr>
          <p:cNvPr id="30" name="Date Placeholder 29">
            <a:extLst>
              <a:ext uri="{FF2B5EF4-FFF2-40B4-BE49-F238E27FC236}">
                <a16:creationId xmlns:a16="http://schemas.microsoft.com/office/drawing/2014/main" id="{D9D02AD4-16B9-CC5A-5DB0-E23B456C66E4}"/>
              </a:ext>
            </a:extLst>
          </p:cNvPr>
          <p:cNvSpPr>
            <a:spLocks noGrp="1"/>
          </p:cNvSpPr>
          <p:nvPr>
            <p:ph type="dt" sz="half" idx="10"/>
          </p:nvPr>
        </p:nvSpPr>
        <p:spPr/>
        <p:txBody>
          <a:bodyPr/>
          <a:lstStyle/>
          <a:p>
            <a:r>
              <a:rPr lang="en-US"/>
              <a:t>ESA 2024 Annual Meeting</a:t>
            </a:r>
          </a:p>
        </p:txBody>
      </p:sp>
    </p:spTree>
    <p:extLst>
      <p:ext uri="{BB962C8B-B14F-4D97-AF65-F5344CB8AC3E}">
        <p14:creationId xmlns:p14="http://schemas.microsoft.com/office/powerpoint/2010/main" val="3434472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2442E43-9F25-E26A-41BE-0FB456199470}"/>
              </a:ext>
            </a:extLst>
          </p:cNvPr>
          <p:cNvSpPr/>
          <p:nvPr/>
        </p:nvSpPr>
        <p:spPr>
          <a:xfrm>
            <a:off x="182880" y="164591"/>
            <a:ext cx="11814048" cy="896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78815-DDF6-448D-AECC-DB046B1991EB}"/>
              </a:ext>
            </a:extLst>
          </p:cNvPr>
          <p:cNvSpPr>
            <a:spLocks noGrp="1"/>
          </p:cNvSpPr>
          <p:nvPr>
            <p:ph type="title"/>
          </p:nvPr>
        </p:nvSpPr>
        <p:spPr>
          <a:xfrm>
            <a:off x="469390" y="222978"/>
            <a:ext cx="11527537" cy="763064"/>
          </a:xfrm>
        </p:spPr>
        <p:txBody>
          <a:bodyPr>
            <a:noAutofit/>
          </a:bodyPr>
          <a:lstStyle/>
          <a:p>
            <a:r>
              <a:rPr lang="en-US" sz="2400" dirty="0">
                <a:solidFill>
                  <a:schemeClr val="bg1"/>
                </a:solidFill>
              </a:rPr>
              <a:t>All-hazards Data Mined from the National Incident Management System (ICS-209-PLUS)</a:t>
            </a:r>
          </a:p>
        </p:txBody>
      </p:sp>
      <p:sp>
        <p:nvSpPr>
          <p:cNvPr id="3" name="Footer Placeholder 2">
            <a:extLst>
              <a:ext uri="{FF2B5EF4-FFF2-40B4-BE49-F238E27FC236}">
                <a16:creationId xmlns:a16="http://schemas.microsoft.com/office/drawing/2014/main" id="{BE428F84-4885-FBE6-6A18-C1AA209AC37B}"/>
              </a:ext>
            </a:extLst>
          </p:cNvPr>
          <p:cNvSpPr>
            <a:spLocks noGrp="1"/>
          </p:cNvSpPr>
          <p:nvPr>
            <p:ph type="ftr" sz="quarter" idx="11"/>
          </p:nvPr>
        </p:nvSpPr>
        <p:spPr/>
        <p:txBody>
          <a:bodyPr/>
          <a:lstStyle/>
          <a:p>
            <a:r>
              <a:rPr lang="en-US" sz="1600" b="1" dirty="0"/>
              <a:t>St Denis et al., 2023</a:t>
            </a:r>
          </a:p>
        </p:txBody>
      </p:sp>
      <p:sp>
        <p:nvSpPr>
          <p:cNvPr id="4" name="Slide Number Placeholder 3">
            <a:extLst>
              <a:ext uri="{FF2B5EF4-FFF2-40B4-BE49-F238E27FC236}">
                <a16:creationId xmlns:a16="http://schemas.microsoft.com/office/drawing/2014/main" id="{943B4C53-865A-C5BF-CBF5-9896674B3D26}"/>
              </a:ext>
            </a:extLst>
          </p:cNvPr>
          <p:cNvSpPr>
            <a:spLocks noGrp="1"/>
          </p:cNvSpPr>
          <p:nvPr>
            <p:ph type="sldNum" sz="quarter" idx="12"/>
          </p:nvPr>
        </p:nvSpPr>
        <p:spPr/>
        <p:txBody>
          <a:bodyPr/>
          <a:lstStyle/>
          <a:p>
            <a:fld id="{15B2B509-56B8-4E45-AD78-B8B98E5D7602}" type="slidenum">
              <a:rPr lang="en-US" smtClean="0"/>
              <a:t>13</a:t>
            </a:fld>
            <a:endParaRPr lang="en-US"/>
          </a:p>
        </p:txBody>
      </p:sp>
      <p:pic>
        <p:nvPicPr>
          <p:cNvPr id="15" name="Picture 14" descr="A satellite in space with a solar panel&#10;&#10;Description automatically generated">
            <a:extLst>
              <a:ext uri="{FF2B5EF4-FFF2-40B4-BE49-F238E27FC236}">
                <a16:creationId xmlns:a16="http://schemas.microsoft.com/office/drawing/2014/main" id="{7AC7DFD6-7019-DA99-0086-A11F2103DADB}"/>
              </a:ext>
            </a:extLst>
          </p:cNvPr>
          <p:cNvPicPr>
            <a:picLocks noChangeAspect="1"/>
          </p:cNvPicPr>
          <p:nvPr/>
        </p:nvPicPr>
        <p:blipFill>
          <a:blip r:embed="rId3"/>
          <a:stretch>
            <a:fillRect/>
          </a:stretch>
        </p:blipFill>
        <p:spPr>
          <a:xfrm>
            <a:off x="723260" y="1405285"/>
            <a:ext cx="1609288" cy="826391"/>
          </a:xfrm>
          <a:prstGeom prst="rect">
            <a:avLst/>
          </a:prstGeom>
        </p:spPr>
      </p:pic>
      <p:pic>
        <p:nvPicPr>
          <p:cNvPr id="16" name="Picture 15" descr="A map of a city&#10;&#10;Description automatically generated">
            <a:extLst>
              <a:ext uri="{FF2B5EF4-FFF2-40B4-BE49-F238E27FC236}">
                <a16:creationId xmlns:a16="http://schemas.microsoft.com/office/drawing/2014/main" id="{EF4F9E1E-36A3-3BE6-91BF-A6CFB36B6940}"/>
              </a:ext>
            </a:extLst>
          </p:cNvPr>
          <p:cNvPicPr>
            <a:picLocks noChangeAspect="1"/>
          </p:cNvPicPr>
          <p:nvPr/>
        </p:nvPicPr>
        <p:blipFill>
          <a:blip r:embed="rId4"/>
          <a:stretch>
            <a:fillRect/>
          </a:stretch>
        </p:blipFill>
        <p:spPr>
          <a:xfrm>
            <a:off x="766691" y="2459446"/>
            <a:ext cx="1448643" cy="1420784"/>
          </a:xfrm>
          <a:prstGeom prst="rect">
            <a:avLst/>
          </a:prstGeom>
        </p:spPr>
      </p:pic>
      <p:pic>
        <p:nvPicPr>
          <p:cNvPr id="18" name="Picture 17" descr="A map of the united states&#10;&#10;Description automatically generated">
            <a:extLst>
              <a:ext uri="{FF2B5EF4-FFF2-40B4-BE49-F238E27FC236}">
                <a16:creationId xmlns:a16="http://schemas.microsoft.com/office/drawing/2014/main" id="{E75BA7B5-DDD9-8D20-BB85-3D4878CFE586}"/>
              </a:ext>
            </a:extLst>
          </p:cNvPr>
          <p:cNvPicPr>
            <a:picLocks noChangeAspect="1"/>
          </p:cNvPicPr>
          <p:nvPr/>
        </p:nvPicPr>
        <p:blipFill>
          <a:blip r:embed="rId5"/>
          <a:stretch>
            <a:fillRect/>
          </a:stretch>
        </p:blipFill>
        <p:spPr>
          <a:xfrm>
            <a:off x="766691" y="4143904"/>
            <a:ext cx="2846724" cy="1933624"/>
          </a:xfrm>
          <a:prstGeom prst="rect">
            <a:avLst/>
          </a:prstGeom>
        </p:spPr>
      </p:pic>
      <p:cxnSp>
        <p:nvCxnSpPr>
          <p:cNvPr id="21" name="Straight Connector 20">
            <a:extLst>
              <a:ext uri="{FF2B5EF4-FFF2-40B4-BE49-F238E27FC236}">
                <a16:creationId xmlns:a16="http://schemas.microsoft.com/office/drawing/2014/main" id="{69044E71-E28F-C731-CA6C-12F09E203147}"/>
              </a:ext>
            </a:extLst>
          </p:cNvPr>
          <p:cNvCxnSpPr>
            <a:cxnSpLocks/>
            <a:stCxn id="18" idx="3"/>
          </p:cNvCxnSpPr>
          <p:nvPr/>
        </p:nvCxnSpPr>
        <p:spPr>
          <a:xfrm flipV="1">
            <a:off x="3613415" y="1622386"/>
            <a:ext cx="1106446" cy="348833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25AD0B6-250C-5FD9-7B63-932AA47A2EB1}"/>
              </a:ext>
            </a:extLst>
          </p:cNvPr>
          <p:cNvCxnSpPr>
            <a:cxnSpLocks/>
            <a:stCxn id="18" idx="3"/>
          </p:cNvCxnSpPr>
          <p:nvPr/>
        </p:nvCxnSpPr>
        <p:spPr>
          <a:xfrm>
            <a:off x="3613415" y="5110716"/>
            <a:ext cx="1106446" cy="600214"/>
          </a:xfrm>
          <a:prstGeom prst="line">
            <a:avLst/>
          </a:prstGeom>
        </p:spPr>
        <p:style>
          <a:lnRef idx="2">
            <a:schemeClr val="dk1"/>
          </a:lnRef>
          <a:fillRef idx="0">
            <a:schemeClr val="dk1"/>
          </a:fillRef>
          <a:effectRef idx="1">
            <a:schemeClr val="dk1"/>
          </a:effectRef>
          <a:fontRef idx="minor">
            <a:schemeClr val="tx1"/>
          </a:fontRef>
        </p:style>
      </p:cxnSp>
      <p:sp>
        <p:nvSpPr>
          <p:cNvPr id="14" name="Date Placeholder 13">
            <a:extLst>
              <a:ext uri="{FF2B5EF4-FFF2-40B4-BE49-F238E27FC236}">
                <a16:creationId xmlns:a16="http://schemas.microsoft.com/office/drawing/2014/main" id="{F9F5AC33-6738-303B-A8A9-A5F55D1355EC}"/>
              </a:ext>
            </a:extLst>
          </p:cNvPr>
          <p:cNvSpPr>
            <a:spLocks noGrp="1"/>
          </p:cNvSpPr>
          <p:nvPr>
            <p:ph type="dt" sz="half" idx="10"/>
          </p:nvPr>
        </p:nvSpPr>
        <p:spPr/>
        <p:txBody>
          <a:bodyPr/>
          <a:lstStyle/>
          <a:p>
            <a:r>
              <a:rPr lang="en-US"/>
              <a:t>ESA 2024 Annual Meeting</a:t>
            </a:r>
          </a:p>
        </p:txBody>
      </p:sp>
      <p:pic>
        <p:nvPicPr>
          <p:cNvPr id="29" name="Picture 28" descr="A map of the united states&#10;&#10;Description automatically generated">
            <a:extLst>
              <a:ext uri="{FF2B5EF4-FFF2-40B4-BE49-F238E27FC236}">
                <a16:creationId xmlns:a16="http://schemas.microsoft.com/office/drawing/2014/main" id="{2391EC37-7CA3-19DA-B51B-138393F54E2D}"/>
              </a:ext>
            </a:extLst>
          </p:cNvPr>
          <p:cNvPicPr>
            <a:picLocks noChangeAspect="1"/>
          </p:cNvPicPr>
          <p:nvPr/>
        </p:nvPicPr>
        <p:blipFill>
          <a:blip r:embed="rId5"/>
          <a:stretch>
            <a:fillRect/>
          </a:stretch>
        </p:blipFill>
        <p:spPr>
          <a:xfrm>
            <a:off x="5011496" y="1558259"/>
            <a:ext cx="6488062" cy="4406986"/>
          </a:xfrm>
          <a:prstGeom prst="rect">
            <a:avLst/>
          </a:prstGeom>
        </p:spPr>
      </p:pic>
      <p:pic>
        <p:nvPicPr>
          <p:cNvPr id="28" name="Picture 27" descr="A map of the united states&#10;&#10;Description automatically generated">
            <a:extLst>
              <a:ext uri="{FF2B5EF4-FFF2-40B4-BE49-F238E27FC236}">
                <a16:creationId xmlns:a16="http://schemas.microsoft.com/office/drawing/2014/main" id="{83214C5B-DAB5-67FD-3F42-92A1E5E0707C}"/>
              </a:ext>
            </a:extLst>
          </p:cNvPr>
          <p:cNvPicPr>
            <a:picLocks noChangeAspect="1"/>
          </p:cNvPicPr>
          <p:nvPr/>
        </p:nvPicPr>
        <p:blipFill>
          <a:blip r:embed="rId6"/>
          <a:stretch>
            <a:fillRect/>
          </a:stretch>
        </p:blipFill>
        <p:spPr>
          <a:xfrm>
            <a:off x="7746344" y="1454053"/>
            <a:ext cx="4079834" cy="4112558"/>
          </a:xfrm>
          <a:prstGeom prst="rect">
            <a:avLst/>
          </a:prstGeom>
          <a:ln w="28575">
            <a:solidFill>
              <a:schemeClr val="dk1">
                <a:shade val="15000"/>
              </a:schemeClr>
            </a:solidFill>
          </a:ln>
        </p:spPr>
      </p:pic>
    </p:spTree>
    <p:extLst>
      <p:ext uri="{BB962C8B-B14F-4D97-AF65-F5344CB8AC3E}">
        <p14:creationId xmlns:p14="http://schemas.microsoft.com/office/powerpoint/2010/main" val="244254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chinese peninsula&#10;&#10;Description automatically generated with medium confidence">
            <a:extLst>
              <a:ext uri="{FF2B5EF4-FFF2-40B4-BE49-F238E27FC236}">
                <a16:creationId xmlns:a16="http://schemas.microsoft.com/office/drawing/2014/main" id="{20FFDD04-5E54-BF97-4CFB-02B4E9AD90F7}"/>
              </a:ext>
            </a:extLst>
          </p:cNvPr>
          <p:cNvPicPr>
            <a:picLocks noChangeAspect="1"/>
          </p:cNvPicPr>
          <p:nvPr/>
        </p:nvPicPr>
        <p:blipFill>
          <a:blip r:embed="rId3"/>
          <a:stretch>
            <a:fillRect/>
          </a:stretch>
        </p:blipFill>
        <p:spPr>
          <a:xfrm>
            <a:off x="4764470" y="1364947"/>
            <a:ext cx="7218694" cy="4712581"/>
          </a:xfrm>
          <a:prstGeom prst="rect">
            <a:avLst/>
          </a:prstGeom>
        </p:spPr>
      </p:pic>
      <p:sp>
        <p:nvSpPr>
          <p:cNvPr id="25" name="Rectangle 24">
            <a:extLst>
              <a:ext uri="{FF2B5EF4-FFF2-40B4-BE49-F238E27FC236}">
                <a16:creationId xmlns:a16="http://schemas.microsoft.com/office/drawing/2014/main" id="{72442E43-9F25-E26A-41BE-0FB456199470}"/>
              </a:ext>
            </a:extLst>
          </p:cNvPr>
          <p:cNvSpPr/>
          <p:nvPr/>
        </p:nvSpPr>
        <p:spPr>
          <a:xfrm>
            <a:off x="182880" y="164591"/>
            <a:ext cx="11814048" cy="896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78815-DDF6-448D-AECC-DB046B1991EB}"/>
              </a:ext>
            </a:extLst>
          </p:cNvPr>
          <p:cNvSpPr>
            <a:spLocks noGrp="1"/>
          </p:cNvSpPr>
          <p:nvPr>
            <p:ph type="title"/>
          </p:nvPr>
        </p:nvSpPr>
        <p:spPr>
          <a:xfrm>
            <a:off x="469390" y="222978"/>
            <a:ext cx="11527537" cy="763064"/>
          </a:xfrm>
        </p:spPr>
        <p:txBody>
          <a:bodyPr>
            <a:noAutofit/>
          </a:bodyPr>
          <a:lstStyle/>
          <a:p>
            <a:r>
              <a:rPr lang="en-US" sz="2400" dirty="0">
                <a:solidFill>
                  <a:schemeClr val="bg1"/>
                </a:solidFill>
              </a:rPr>
              <a:t>All-hazards Data Mined from the National Incident Management System (ICS-209-PLUS)</a:t>
            </a:r>
          </a:p>
        </p:txBody>
      </p:sp>
      <p:sp>
        <p:nvSpPr>
          <p:cNvPr id="3" name="Footer Placeholder 2">
            <a:extLst>
              <a:ext uri="{FF2B5EF4-FFF2-40B4-BE49-F238E27FC236}">
                <a16:creationId xmlns:a16="http://schemas.microsoft.com/office/drawing/2014/main" id="{BE428F84-4885-FBE6-6A18-C1AA209AC37B}"/>
              </a:ext>
            </a:extLst>
          </p:cNvPr>
          <p:cNvSpPr>
            <a:spLocks noGrp="1"/>
          </p:cNvSpPr>
          <p:nvPr>
            <p:ph type="ftr" sz="quarter" idx="11"/>
          </p:nvPr>
        </p:nvSpPr>
        <p:spPr/>
        <p:txBody>
          <a:bodyPr/>
          <a:lstStyle/>
          <a:p>
            <a:r>
              <a:rPr lang="en-US"/>
              <a:t>Balch et al., 2024 (accepted at Science, under embargo)</a:t>
            </a:r>
            <a:endParaRPr lang="en-US" dirty="0"/>
          </a:p>
        </p:txBody>
      </p:sp>
      <p:sp>
        <p:nvSpPr>
          <p:cNvPr id="4" name="Slide Number Placeholder 3">
            <a:extLst>
              <a:ext uri="{FF2B5EF4-FFF2-40B4-BE49-F238E27FC236}">
                <a16:creationId xmlns:a16="http://schemas.microsoft.com/office/drawing/2014/main" id="{943B4C53-865A-C5BF-CBF5-9896674B3D26}"/>
              </a:ext>
            </a:extLst>
          </p:cNvPr>
          <p:cNvSpPr>
            <a:spLocks noGrp="1"/>
          </p:cNvSpPr>
          <p:nvPr>
            <p:ph type="sldNum" sz="quarter" idx="12"/>
          </p:nvPr>
        </p:nvSpPr>
        <p:spPr/>
        <p:txBody>
          <a:bodyPr/>
          <a:lstStyle/>
          <a:p>
            <a:fld id="{15B2B509-56B8-4E45-AD78-B8B98E5D7602}" type="slidenum">
              <a:rPr lang="en-US" smtClean="0"/>
              <a:t>14</a:t>
            </a:fld>
            <a:endParaRPr lang="en-US"/>
          </a:p>
        </p:txBody>
      </p:sp>
      <p:pic>
        <p:nvPicPr>
          <p:cNvPr id="15" name="Picture 14" descr="A satellite in space with a solar panel&#10;&#10;Description automatically generated">
            <a:extLst>
              <a:ext uri="{FF2B5EF4-FFF2-40B4-BE49-F238E27FC236}">
                <a16:creationId xmlns:a16="http://schemas.microsoft.com/office/drawing/2014/main" id="{7AC7DFD6-7019-DA99-0086-A11F2103DADB}"/>
              </a:ext>
            </a:extLst>
          </p:cNvPr>
          <p:cNvPicPr>
            <a:picLocks noChangeAspect="1"/>
          </p:cNvPicPr>
          <p:nvPr/>
        </p:nvPicPr>
        <p:blipFill>
          <a:blip r:embed="rId4"/>
          <a:stretch>
            <a:fillRect/>
          </a:stretch>
        </p:blipFill>
        <p:spPr>
          <a:xfrm>
            <a:off x="723260" y="1405285"/>
            <a:ext cx="1609288" cy="826391"/>
          </a:xfrm>
          <a:prstGeom prst="rect">
            <a:avLst/>
          </a:prstGeom>
        </p:spPr>
      </p:pic>
      <p:pic>
        <p:nvPicPr>
          <p:cNvPr id="16" name="Picture 15" descr="A map of a city&#10;&#10;Description automatically generated">
            <a:extLst>
              <a:ext uri="{FF2B5EF4-FFF2-40B4-BE49-F238E27FC236}">
                <a16:creationId xmlns:a16="http://schemas.microsoft.com/office/drawing/2014/main" id="{EF4F9E1E-36A3-3BE6-91BF-A6CFB36B6940}"/>
              </a:ext>
            </a:extLst>
          </p:cNvPr>
          <p:cNvPicPr>
            <a:picLocks noChangeAspect="1"/>
          </p:cNvPicPr>
          <p:nvPr/>
        </p:nvPicPr>
        <p:blipFill>
          <a:blip r:embed="rId5"/>
          <a:stretch>
            <a:fillRect/>
          </a:stretch>
        </p:blipFill>
        <p:spPr>
          <a:xfrm>
            <a:off x="766691" y="2459446"/>
            <a:ext cx="1448643" cy="1420784"/>
          </a:xfrm>
          <a:prstGeom prst="rect">
            <a:avLst/>
          </a:prstGeom>
        </p:spPr>
      </p:pic>
      <p:pic>
        <p:nvPicPr>
          <p:cNvPr id="18" name="Picture 17" descr="A map of the united states&#10;&#10;Description automatically generated">
            <a:extLst>
              <a:ext uri="{FF2B5EF4-FFF2-40B4-BE49-F238E27FC236}">
                <a16:creationId xmlns:a16="http://schemas.microsoft.com/office/drawing/2014/main" id="{E75BA7B5-DDD9-8D20-BB85-3D4878CFE586}"/>
              </a:ext>
            </a:extLst>
          </p:cNvPr>
          <p:cNvPicPr>
            <a:picLocks noChangeAspect="1"/>
          </p:cNvPicPr>
          <p:nvPr/>
        </p:nvPicPr>
        <p:blipFill>
          <a:blip r:embed="rId6"/>
          <a:stretch>
            <a:fillRect/>
          </a:stretch>
        </p:blipFill>
        <p:spPr>
          <a:xfrm>
            <a:off x="766691" y="4143904"/>
            <a:ext cx="2846724" cy="1933624"/>
          </a:xfrm>
          <a:prstGeom prst="rect">
            <a:avLst/>
          </a:prstGeom>
        </p:spPr>
      </p:pic>
      <p:cxnSp>
        <p:nvCxnSpPr>
          <p:cNvPr id="21" name="Straight Connector 20">
            <a:extLst>
              <a:ext uri="{FF2B5EF4-FFF2-40B4-BE49-F238E27FC236}">
                <a16:creationId xmlns:a16="http://schemas.microsoft.com/office/drawing/2014/main" id="{69044E71-E28F-C731-CA6C-12F09E203147}"/>
              </a:ext>
            </a:extLst>
          </p:cNvPr>
          <p:cNvCxnSpPr>
            <a:cxnSpLocks/>
            <a:stCxn id="18" idx="3"/>
          </p:cNvCxnSpPr>
          <p:nvPr/>
        </p:nvCxnSpPr>
        <p:spPr>
          <a:xfrm flipV="1">
            <a:off x="3613415" y="1622386"/>
            <a:ext cx="1106446" cy="3488330"/>
          </a:xfrm>
          <a:prstGeom prst="line">
            <a:avLst/>
          </a:prstGeom>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525AD0B6-250C-5FD9-7B63-932AA47A2EB1}"/>
              </a:ext>
            </a:extLst>
          </p:cNvPr>
          <p:cNvCxnSpPr>
            <a:cxnSpLocks/>
            <a:stCxn id="18" idx="3"/>
          </p:cNvCxnSpPr>
          <p:nvPr/>
        </p:nvCxnSpPr>
        <p:spPr>
          <a:xfrm>
            <a:off x="3613415" y="5110716"/>
            <a:ext cx="1106446" cy="600214"/>
          </a:xfrm>
          <a:prstGeom prst="line">
            <a:avLst/>
          </a:prstGeom>
        </p:spPr>
        <p:style>
          <a:lnRef idx="2">
            <a:schemeClr val="dk1"/>
          </a:lnRef>
          <a:fillRef idx="0">
            <a:schemeClr val="dk1"/>
          </a:fillRef>
          <a:effectRef idx="1">
            <a:schemeClr val="dk1"/>
          </a:effectRef>
          <a:fontRef idx="minor">
            <a:schemeClr val="tx1"/>
          </a:fontRef>
        </p:style>
      </p:cxnSp>
      <p:sp>
        <p:nvSpPr>
          <p:cNvPr id="14" name="Date Placeholder 13">
            <a:extLst>
              <a:ext uri="{FF2B5EF4-FFF2-40B4-BE49-F238E27FC236}">
                <a16:creationId xmlns:a16="http://schemas.microsoft.com/office/drawing/2014/main" id="{F9F5AC33-6738-303B-A8A9-A5F55D1355EC}"/>
              </a:ext>
            </a:extLst>
          </p:cNvPr>
          <p:cNvSpPr>
            <a:spLocks noGrp="1"/>
          </p:cNvSpPr>
          <p:nvPr>
            <p:ph type="dt" sz="half" idx="10"/>
          </p:nvPr>
        </p:nvSpPr>
        <p:spPr/>
        <p:txBody>
          <a:bodyPr/>
          <a:lstStyle/>
          <a:p>
            <a:r>
              <a:rPr lang="en-US"/>
              <a:t>ESA 2024 Annual Meeting</a:t>
            </a:r>
          </a:p>
        </p:txBody>
      </p:sp>
      <p:sp>
        <p:nvSpPr>
          <p:cNvPr id="6" name="Rectangle 5">
            <a:extLst>
              <a:ext uri="{FF2B5EF4-FFF2-40B4-BE49-F238E27FC236}">
                <a16:creationId xmlns:a16="http://schemas.microsoft.com/office/drawing/2014/main" id="{BA000267-0DEB-B822-FCE9-00AEF48B686F}"/>
              </a:ext>
            </a:extLst>
          </p:cNvPr>
          <p:cNvSpPr/>
          <p:nvPr/>
        </p:nvSpPr>
        <p:spPr>
          <a:xfrm>
            <a:off x="8930244" y="1405285"/>
            <a:ext cx="486888" cy="3332970"/>
          </a:xfrm>
          <a:prstGeom prst="rect">
            <a:avLst/>
          </a:prstGeom>
          <a:noFill/>
          <a:ln w="38100">
            <a:solidFill>
              <a:schemeClr val="tx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6">
            <a:extLst>
              <a:ext uri="{FF2B5EF4-FFF2-40B4-BE49-F238E27FC236}">
                <a16:creationId xmlns:a16="http://schemas.microsoft.com/office/drawing/2014/main" id="{C74363EB-72EB-1F2B-FC9B-0A10F8EAA792}"/>
              </a:ext>
            </a:extLst>
          </p:cNvPr>
          <p:cNvCxnSpPr>
            <a:cxnSpLocks/>
            <a:endCxn id="6" idx="0"/>
          </p:cNvCxnSpPr>
          <p:nvPr/>
        </p:nvCxnSpPr>
        <p:spPr>
          <a:xfrm flipV="1">
            <a:off x="6521824" y="1405285"/>
            <a:ext cx="2651864" cy="1391703"/>
          </a:xfrm>
          <a:prstGeom prst="line">
            <a:avLst/>
          </a:prstGeom>
        </p:spPr>
        <p:style>
          <a:lnRef idx="2">
            <a:schemeClr val="dk1"/>
          </a:lnRef>
          <a:fillRef idx="0">
            <a:schemeClr val="dk1"/>
          </a:fillRef>
          <a:effectRef idx="1">
            <a:schemeClr val="dk1"/>
          </a:effectRef>
          <a:fontRef idx="minor">
            <a:schemeClr val="tx1"/>
          </a:fontRef>
        </p:style>
      </p:cxnSp>
      <p:cxnSp>
        <p:nvCxnSpPr>
          <p:cNvPr id="10" name="Straight Connector 9">
            <a:extLst>
              <a:ext uri="{FF2B5EF4-FFF2-40B4-BE49-F238E27FC236}">
                <a16:creationId xmlns:a16="http://schemas.microsoft.com/office/drawing/2014/main" id="{37F7B4B1-A327-D6A9-C487-1C241AC20E49}"/>
              </a:ext>
            </a:extLst>
          </p:cNvPr>
          <p:cNvCxnSpPr>
            <a:cxnSpLocks/>
            <a:stCxn id="6" idx="2"/>
          </p:cNvCxnSpPr>
          <p:nvPr/>
        </p:nvCxnSpPr>
        <p:spPr>
          <a:xfrm flipH="1" flipV="1">
            <a:off x="6817659" y="4061013"/>
            <a:ext cx="2356029" cy="677242"/>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67694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4" descr="A graph of different types of landcourses&#10;&#10;Description automatically generated">
            <a:extLst>
              <a:ext uri="{FF2B5EF4-FFF2-40B4-BE49-F238E27FC236}">
                <a16:creationId xmlns:a16="http://schemas.microsoft.com/office/drawing/2014/main" id="{C0056096-BF20-3268-9F31-E1EE04A7C468}"/>
              </a:ext>
            </a:extLst>
          </p:cNvPr>
          <p:cNvPicPr>
            <a:picLocks noGrp="1" noChangeAspect="1"/>
          </p:cNvPicPr>
          <p:nvPr>
            <p:ph idx="1"/>
          </p:nvPr>
        </p:nvPicPr>
        <p:blipFill>
          <a:blip r:embed="rId3"/>
          <a:stretch>
            <a:fillRect/>
          </a:stretch>
        </p:blipFill>
        <p:spPr>
          <a:xfrm>
            <a:off x="4435152" y="987087"/>
            <a:ext cx="7705885" cy="5369263"/>
          </a:xfrm>
        </p:spPr>
      </p:pic>
      <p:sp>
        <p:nvSpPr>
          <p:cNvPr id="25" name="Rectangle 24">
            <a:extLst>
              <a:ext uri="{FF2B5EF4-FFF2-40B4-BE49-F238E27FC236}">
                <a16:creationId xmlns:a16="http://schemas.microsoft.com/office/drawing/2014/main" id="{72442E43-9F25-E26A-41BE-0FB456199470}"/>
              </a:ext>
            </a:extLst>
          </p:cNvPr>
          <p:cNvSpPr/>
          <p:nvPr/>
        </p:nvSpPr>
        <p:spPr>
          <a:xfrm>
            <a:off x="182880" y="164591"/>
            <a:ext cx="11814048" cy="896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78815-DDF6-448D-AECC-DB046B1991EB}"/>
              </a:ext>
            </a:extLst>
          </p:cNvPr>
          <p:cNvSpPr>
            <a:spLocks noGrp="1"/>
          </p:cNvSpPr>
          <p:nvPr>
            <p:ph type="title"/>
          </p:nvPr>
        </p:nvSpPr>
        <p:spPr>
          <a:xfrm>
            <a:off x="469390" y="222978"/>
            <a:ext cx="11527537" cy="763064"/>
          </a:xfrm>
        </p:spPr>
        <p:txBody>
          <a:bodyPr>
            <a:noAutofit/>
          </a:bodyPr>
          <a:lstStyle/>
          <a:p>
            <a:r>
              <a:rPr lang="en-US" sz="2800" dirty="0">
                <a:solidFill>
                  <a:schemeClr val="bg1"/>
                </a:solidFill>
              </a:rPr>
              <a:t>Defining  </a:t>
            </a:r>
            <a:r>
              <a:rPr lang="en-US" sz="2800" i="1" dirty="0">
                <a:solidFill>
                  <a:schemeClr val="bg1"/>
                </a:solidFill>
              </a:rPr>
              <a:t>fast </a:t>
            </a:r>
            <a:r>
              <a:rPr lang="en-US" sz="2800" dirty="0">
                <a:solidFill>
                  <a:schemeClr val="bg1"/>
                </a:solidFill>
              </a:rPr>
              <a:t>based on societal impact</a:t>
            </a:r>
          </a:p>
        </p:txBody>
      </p:sp>
      <p:sp>
        <p:nvSpPr>
          <p:cNvPr id="3" name="Footer Placeholder 2">
            <a:extLst>
              <a:ext uri="{FF2B5EF4-FFF2-40B4-BE49-F238E27FC236}">
                <a16:creationId xmlns:a16="http://schemas.microsoft.com/office/drawing/2014/main" id="{BE428F84-4885-FBE6-6A18-C1AA209AC37B}"/>
              </a:ext>
            </a:extLst>
          </p:cNvPr>
          <p:cNvSpPr>
            <a:spLocks noGrp="1"/>
          </p:cNvSpPr>
          <p:nvPr>
            <p:ph type="ftr" sz="quarter" idx="11"/>
          </p:nvPr>
        </p:nvSpPr>
        <p:spPr/>
        <p:txBody>
          <a:bodyPr/>
          <a:lstStyle/>
          <a:p>
            <a:r>
              <a:rPr lang="en-US"/>
              <a:t>Balch et al., 2024 (accepted at Science, under embargo)</a:t>
            </a:r>
            <a:endParaRPr lang="en-US" dirty="0"/>
          </a:p>
        </p:txBody>
      </p:sp>
      <p:sp>
        <p:nvSpPr>
          <p:cNvPr id="4" name="Slide Number Placeholder 3">
            <a:extLst>
              <a:ext uri="{FF2B5EF4-FFF2-40B4-BE49-F238E27FC236}">
                <a16:creationId xmlns:a16="http://schemas.microsoft.com/office/drawing/2014/main" id="{943B4C53-865A-C5BF-CBF5-9896674B3D26}"/>
              </a:ext>
            </a:extLst>
          </p:cNvPr>
          <p:cNvSpPr>
            <a:spLocks noGrp="1"/>
          </p:cNvSpPr>
          <p:nvPr>
            <p:ph type="sldNum" sz="quarter" idx="12"/>
          </p:nvPr>
        </p:nvSpPr>
        <p:spPr/>
        <p:txBody>
          <a:bodyPr/>
          <a:lstStyle/>
          <a:p>
            <a:fld id="{15B2B509-56B8-4E45-AD78-B8B98E5D7602}" type="slidenum">
              <a:rPr lang="en-US" smtClean="0"/>
              <a:t>15</a:t>
            </a:fld>
            <a:endParaRPr lang="en-US"/>
          </a:p>
        </p:txBody>
      </p:sp>
      <p:sp>
        <p:nvSpPr>
          <p:cNvPr id="14" name="Date Placeholder 13">
            <a:extLst>
              <a:ext uri="{FF2B5EF4-FFF2-40B4-BE49-F238E27FC236}">
                <a16:creationId xmlns:a16="http://schemas.microsoft.com/office/drawing/2014/main" id="{F9F5AC33-6738-303B-A8A9-A5F55D1355EC}"/>
              </a:ext>
            </a:extLst>
          </p:cNvPr>
          <p:cNvSpPr>
            <a:spLocks noGrp="1"/>
          </p:cNvSpPr>
          <p:nvPr>
            <p:ph type="dt" sz="half" idx="10"/>
          </p:nvPr>
        </p:nvSpPr>
        <p:spPr/>
        <p:txBody>
          <a:bodyPr/>
          <a:lstStyle/>
          <a:p>
            <a:r>
              <a:rPr lang="en-US"/>
              <a:t>ESA 2024 Annual Meeting</a:t>
            </a:r>
          </a:p>
        </p:txBody>
      </p:sp>
      <p:sp>
        <p:nvSpPr>
          <p:cNvPr id="7" name="Oval 6">
            <a:extLst>
              <a:ext uri="{FF2B5EF4-FFF2-40B4-BE49-F238E27FC236}">
                <a16:creationId xmlns:a16="http://schemas.microsoft.com/office/drawing/2014/main" id="{855AA212-B4E7-859C-1658-FE9C7EAE6691}"/>
              </a:ext>
            </a:extLst>
          </p:cNvPr>
          <p:cNvSpPr/>
          <p:nvPr/>
        </p:nvSpPr>
        <p:spPr>
          <a:xfrm>
            <a:off x="1859201" y="2367114"/>
            <a:ext cx="448141" cy="4139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4001874-B79E-876A-7E28-D5320EC987B0}"/>
              </a:ext>
            </a:extLst>
          </p:cNvPr>
          <p:cNvSpPr/>
          <p:nvPr/>
        </p:nvSpPr>
        <p:spPr>
          <a:xfrm>
            <a:off x="1008450" y="3202656"/>
            <a:ext cx="448141" cy="4139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C11F8A2-4A40-D17C-0BCF-29AFBA2217ED}"/>
              </a:ext>
            </a:extLst>
          </p:cNvPr>
          <p:cNvSpPr/>
          <p:nvPr/>
        </p:nvSpPr>
        <p:spPr>
          <a:xfrm>
            <a:off x="2235294" y="3860777"/>
            <a:ext cx="448141" cy="4139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3C043B2-061D-A46B-AAD6-E56E81900245}"/>
              </a:ext>
            </a:extLst>
          </p:cNvPr>
          <p:cNvSpPr/>
          <p:nvPr/>
        </p:nvSpPr>
        <p:spPr>
          <a:xfrm>
            <a:off x="2652247" y="3202656"/>
            <a:ext cx="448141" cy="4139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92938DCB-7FB5-AF0E-3361-D3DC1C282ABF}"/>
              </a:ext>
            </a:extLst>
          </p:cNvPr>
          <p:cNvSpPr/>
          <p:nvPr/>
        </p:nvSpPr>
        <p:spPr>
          <a:xfrm>
            <a:off x="1411060" y="3860777"/>
            <a:ext cx="448141" cy="4139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8C835E7-BEA5-CEC3-8ADE-4AF472F231B1}"/>
              </a:ext>
            </a:extLst>
          </p:cNvPr>
          <p:cNvSpPr/>
          <p:nvPr/>
        </p:nvSpPr>
        <p:spPr>
          <a:xfrm>
            <a:off x="586826" y="3862827"/>
            <a:ext cx="448141" cy="4139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3417B48-4BE4-29A8-10A1-56E03A12973D}"/>
              </a:ext>
            </a:extLst>
          </p:cNvPr>
          <p:cNvSpPr/>
          <p:nvPr/>
        </p:nvSpPr>
        <p:spPr>
          <a:xfrm>
            <a:off x="3054928" y="3860777"/>
            <a:ext cx="448141" cy="41396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251A4284-A6C5-C096-9D3B-9C175E5E7BC5}"/>
              </a:ext>
            </a:extLst>
          </p:cNvPr>
          <p:cNvCxnSpPr>
            <a:cxnSpLocks/>
            <a:stCxn id="11" idx="7"/>
            <a:endCxn id="7" idx="3"/>
          </p:cNvCxnSpPr>
          <p:nvPr/>
        </p:nvCxnSpPr>
        <p:spPr>
          <a:xfrm flipV="1">
            <a:off x="1390962" y="2720454"/>
            <a:ext cx="533868" cy="542826"/>
          </a:xfrm>
          <a:prstGeom prst="line">
            <a:avLst/>
          </a:prstGeom>
        </p:spPr>
        <p:style>
          <a:lnRef idx="2">
            <a:schemeClr val="dk1"/>
          </a:lnRef>
          <a:fillRef idx="0">
            <a:schemeClr val="dk1"/>
          </a:fillRef>
          <a:effectRef idx="1">
            <a:schemeClr val="dk1"/>
          </a:effectRef>
          <a:fontRef idx="minor">
            <a:schemeClr val="tx1"/>
          </a:fontRef>
        </p:style>
      </p:cxnSp>
      <p:cxnSp>
        <p:nvCxnSpPr>
          <p:cNvPr id="29" name="Straight Connector 28">
            <a:extLst>
              <a:ext uri="{FF2B5EF4-FFF2-40B4-BE49-F238E27FC236}">
                <a16:creationId xmlns:a16="http://schemas.microsoft.com/office/drawing/2014/main" id="{6CC92E5F-0315-3DB0-B22A-98F0EBD6C1FD}"/>
              </a:ext>
            </a:extLst>
          </p:cNvPr>
          <p:cNvCxnSpPr>
            <a:cxnSpLocks/>
            <a:stCxn id="13" idx="1"/>
            <a:endCxn id="7" idx="5"/>
          </p:cNvCxnSpPr>
          <p:nvPr/>
        </p:nvCxnSpPr>
        <p:spPr>
          <a:xfrm flipH="1" flipV="1">
            <a:off x="2241713" y="2720454"/>
            <a:ext cx="476163" cy="542826"/>
          </a:xfrm>
          <a:prstGeom prst="line">
            <a:avLst/>
          </a:prstGeom>
        </p:spPr>
        <p:style>
          <a:lnRef idx="2">
            <a:schemeClr val="dk1"/>
          </a:lnRef>
          <a:fillRef idx="0">
            <a:schemeClr val="dk1"/>
          </a:fillRef>
          <a:effectRef idx="1">
            <a:schemeClr val="dk1"/>
          </a:effectRef>
          <a:fontRef idx="minor">
            <a:schemeClr val="tx1"/>
          </a:fontRef>
        </p:style>
      </p:cxnSp>
      <p:cxnSp>
        <p:nvCxnSpPr>
          <p:cNvPr id="32" name="Straight Connector 31">
            <a:extLst>
              <a:ext uri="{FF2B5EF4-FFF2-40B4-BE49-F238E27FC236}">
                <a16:creationId xmlns:a16="http://schemas.microsoft.com/office/drawing/2014/main" id="{F06ACC63-72D3-ED83-2C00-9DD04EA7B8EF}"/>
              </a:ext>
            </a:extLst>
          </p:cNvPr>
          <p:cNvCxnSpPr>
            <a:cxnSpLocks/>
            <a:stCxn id="11" idx="4"/>
            <a:endCxn id="19" idx="7"/>
          </p:cNvCxnSpPr>
          <p:nvPr/>
        </p:nvCxnSpPr>
        <p:spPr>
          <a:xfrm flipH="1">
            <a:off x="969338" y="3616620"/>
            <a:ext cx="263183" cy="306831"/>
          </a:xfrm>
          <a:prstGeom prst="line">
            <a:avLst/>
          </a:prstGeom>
        </p:spPr>
        <p:style>
          <a:lnRef idx="2">
            <a:schemeClr val="dk1"/>
          </a:lnRef>
          <a:fillRef idx="0">
            <a:schemeClr val="dk1"/>
          </a:fillRef>
          <a:effectRef idx="1">
            <a:schemeClr val="dk1"/>
          </a:effectRef>
          <a:fontRef idx="minor">
            <a:schemeClr val="tx1"/>
          </a:fontRef>
        </p:style>
      </p:cxnSp>
      <p:cxnSp>
        <p:nvCxnSpPr>
          <p:cNvPr id="35" name="Straight Connector 34">
            <a:extLst>
              <a:ext uri="{FF2B5EF4-FFF2-40B4-BE49-F238E27FC236}">
                <a16:creationId xmlns:a16="http://schemas.microsoft.com/office/drawing/2014/main" id="{9495583B-E4BD-C711-566C-47490BE03F1D}"/>
              </a:ext>
            </a:extLst>
          </p:cNvPr>
          <p:cNvCxnSpPr>
            <a:cxnSpLocks/>
            <a:stCxn id="11" idx="4"/>
            <a:endCxn id="17" idx="1"/>
          </p:cNvCxnSpPr>
          <p:nvPr/>
        </p:nvCxnSpPr>
        <p:spPr>
          <a:xfrm>
            <a:off x="1232521" y="3616620"/>
            <a:ext cx="244168" cy="304781"/>
          </a:xfrm>
          <a:prstGeom prst="line">
            <a:avLst/>
          </a:prstGeom>
        </p:spPr>
        <p:style>
          <a:lnRef idx="2">
            <a:schemeClr val="dk1"/>
          </a:lnRef>
          <a:fillRef idx="0">
            <a:schemeClr val="dk1"/>
          </a:fillRef>
          <a:effectRef idx="1">
            <a:schemeClr val="dk1"/>
          </a:effectRef>
          <a:fontRef idx="minor">
            <a:schemeClr val="tx1"/>
          </a:fontRef>
        </p:style>
      </p:cxnSp>
      <p:cxnSp>
        <p:nvCxnSpPr>
          <p:cNvPr id="38" name="Straight Connector 37">
            <a:extLst>
              <a:ext uri="{FF2B5EF4-FFF2-40B4-BE49-F238E27FC236}">
                <a16:creationId xmlns:a16="http://schemas.microsoft.com/office/drawing/2014/main" id="{E9511183-BBD1-CF3B-AD0E-84AF9441FC60}"/>
              </a:ext>
            </a:extLst>
          </p:cNvPr>
          <p:cNvCxnSpPr>
            <a:cxnSpLocks/>
            <a:stCxn id="13" idx="4"/>
            <a:endCxn id="12" idx="7"/>
          </p:cNvCxnSpPr>
          <p:nvPr/>
        </p:nvCxnSpPr>
        <p:spPr>
          <a:xfrm flipH="1">
            <a:off x="2617806" y="3616620"/>
            <a:ext cx="258512" cy="304781"/>
          </a:xfrm>
          <a:prstGeom prst="line">
            <a:avLst/>
          </a:prstGeom>
        </p:spPr>
        <p:style>
          <a:lnRef idx="2">
            <a:schemeClr val="dk1"/>
          </a:lnRef>
          <a:fillRef idx="0">
            <a:schemeClr val="dk1"/>
          </a:fillRef>
          <a:effectRef idx="1">
            <a:schemeClr val="dk1"/>
          </a:effectRef>
          <a:fontRef idx="minor">
            <a:schemeClr val="tx1"/>
          </a:fontRef>
        </p:style>
      </p:cxnSp>
      <p:cxnSp>
        <p:nvCxnSpPr>
          <p:cNvPr id="41" name="Straight Connector 40">
            <a:extLst>
              <a:ext uri="{FF2B5EF4-FFF2-40B4-BE49-F238E27FC236}">
                <a16:creationId xmlns:a16="http://schemas.microsoft.com/office/drawing/2014/main" id="{5CFB5892-1A88-E6BB-0F3D-A5AE0032C138}"/>
              </a:ext>
            </a:extLst>
          </p:cNvPr>
          <p:cNvCxnSpPr>
            <a:cxnSpLocks/>
            <a:stCxn id="13" idx="4"/>
            <a:endCxn id="20" idx="1"/>
          </p:cNvCxnSpPr>
          <p:nvPr/>
        </p:nvCxnSpPr>
        <p:spPr>
          <a:xfrm>
            <a:off x="2876318" y="3616620"/>
            <a:ext cx="244239" cy="304781"/>
          </a:xfrm>
          <a:prstGeom prst="line">
            <a:avLst/>
          </a:prstGeom>
        </p:spPr>
        <p:style>
          <a:lnRef idx="2">
            <a:schemeClr val="dk1"/>
          </a:lnRef>
          <a:fillRef idx="0">
            <a:schemeClr val="dk1"/>
          </a:fillRef>
          <a:effectRef idx="1">
            <a:schemeClr val="dk1"/>
          </a:effectRef>
          <a:fontRef idx="minor">
            <a:schemeClr val="tx1"/>
          </a:fontRef>
        </p:style>
      </p:cxnSp>
      <p:sp>
        <p:nvSpPr>
          <p:cNvPr id="44" name="Rectangle 43">
            <a:extLst>
              <a:ext uri="{FF2B5EF4-FFF2-40B4-BE49-F238E27FC236}">
                <a16:creationId xmlns:a16="http://schemas.microsoft.com/office/drawing/2014/main" id="{2DAE55B9-09BA-8144-373D-7FFB43872301}"/>
              </a:ext>
            </a:extLst>
          </p:cNvPr>
          <p:cNvSpPr/>
          <p:nvPr/>
        </p:nvSpPr>
        <p:spPr>
          <a:xfrm>
            <a:off x="757147" y="4452412"/>
            <a:ext cx="368810" cy="4652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6" name="Rectangle 45">
            <a:extLst>
              <a:ext uri="{FF2B5EF4-FFF2-40B4-BE49-F238E27FC236}">
                <a16:creationId xmlns:a16="http://schemas.microsoft.com/office/drawing/2014/main" id="{5E79FDD3-D8B9-AAEC-F73C-AD260E47BB21}"/>
              </a:ext>
            </a:extLst>
          </p:cNvPr>
          <p:cNvSpPr/>
          <p:nvPr/>
        </p:nvSpPr>
        <p:spPr>
          <a:xfrm>
            <a:off x="307376" y="4452412"/>
            <a:ext cx="368810" cy="4652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7" name="Rectangle 46">
            <a:extLst>
              <a:ext uri="{FF2B5EF4-FFF2-40B4-BE49-F238E27FC236}">
                <a16:creationId xmlns:a16="http://schemas.microsoft.com/office/drawing/2014/main" id="{241991BB-9E06-A9C8-E899-8A04E989BEF4}"/>
              </a:ext>
            </a:extLst>
          </p:cNvPr>
          <p:cNvSpPr/>
          <p:nvPr/>
        </p:nvSpPr>
        <p:spPr>
          <a:xfrm>
            <a:off x="1206918" y="4452411"/>
            <a:ext cx="368810" cy="4652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48" name="Rectangle 47">
            <a:extLst>
              <a:ext uri="{FF2B5EF4-FFF2-40B4-BE49-F238E27FC236}">
                <a16:creationId xmlns:a16="http://schemas.microsoft.com/office/drawing/2014/main" id="{3A507A05-5174-813E-B3FB-5D790C93026D}"/>
              </a:ext>
            </a:extLst>
          </p:cNvPr>
          <p:cNvSpPr/>
          <p:nvPr/>
        </p:nvSpPr>
        <p:spPr>
          <a:xfrm>
            <a:off x="1630232" y="4452410"/>
            <a:ext cx="368810" cy="4652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49" name="Rectangle 48">
            <a:extLst>
              <a:ext uri="{FF2B5EF4-FFF2-40B4-BE49-F238E27FC236}">
                <a16:creationId xmlns:a16="http://schemas.microsoft.com/office/drawing/2014/main" id="{27345267-60AE-35BA-C058-75977FAF903A}"/>
              </a:ext>
            </a:extLst>
          </p:cNvPr>
          <p:cNvSpPr/>
          <p:nvPr/>
        </p:nvSpPr>
        <p:spPr>
          <a:xfrm>
            <a:off x="2080003" y="4452409"/>
            <a:ext cx="368810" cy="4652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0" name="Rectangle 49">
            <a:extLst>
              <a:ext uri="{FF2B5EF4-FFF2-40B4-BE49-F238E27FC236}">
                <a16:creationId xmlns:a16="http://schemas.microsoft.com/office/drawing/2014/main" id="{EFDB1015-B673-7735-1928-03056DD0D170}"/>
              </a:ext>
            </a:extLst>
          </p:cNvPr>
          <p:cNvSpPr/>
          <p:nvPr/>
        </p:nvSpPr>
        <p:spPr>
          <a:xfrm>
            <a:off x="2514872" y="4452408"/>
            <a:ext cx="368810" cy="4652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1" name="Rectangle 50">
            <a:extLst>
              <a:ext uri="{FF2B5EF4-FFF2-40B4-BE49-F238E27FC236}">
                <a16:creationId xmlns:a16="http://schemas.microsoft.com/office/drawing/2014/main" id="{26F22936-4754-DAC5-DCCA-A2898C43F6E3}"/>
              </a:ext>
            </a:extLst>
          </p:cNvPr>
          <p:cNvSpPr/>
          <p:nvPr/>
        </p:nvSpPr>
        <p:spPr>
          <a:xfrm>
            <a:off x="2953713" y="4452407"/>
            <a:ext cx="368810" cy="4652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a:t>
            </a:r>
          </a:p>
        </p:txBody>
      </p:sp>
      <p:sp>
        <p:nvSpPr>
          <p:cNvPr id="52" name="Rectangle 51">
            <a:extLst>
              <a:ext uri="{FF2B5EF4-FFF2-40B4-BE49-F238E27FC236}">
                <a16:creationId xmlns:a16="http://schemas.microsoft.com/office/drawing/2014/main" id="{A5E94C0B-3B12-9304-C333-B466D86F6CE0}"/>
              </a:ext>
            </a:extLst>
          </p:cNvPr>
          <p:cNvSpPr/>
          <p:nvPr/>
        </p:nvSpPr>
        <p:spPr>
          <a:xfrm>
            <a:off x="3392196" y="4452406"/>
            <a:ext cx="368810" cy="46522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0</a:t>
            </a:r>
          </a:p>
        </p:txBody>
      </p:sp>
      <p:sp>
        <p:nvSpPr>
          <p:cNvPr id="53" name="TextBox 52">
            <a:extLst>
              <a:ext uri="{FF2B5EF4-FFF2-40B4-BE49-F238E27FC236}">
                <a16:creationId xmlns:a16="http://schemas.microsoft.com/office/drawing/2014/main" id="{EB5533B3-9FC6-D7E5-E61B-B953579D643F}"/>
              </a:ext>
            </a:extLst>
          </p:cNvPr>
          <p:cNvSpPr txBox="1"/>
          <p:nvPr/>
        </p:nvSpPr>
        <p:spPr>
          <a:xfrm>
            <a:off x="1413577" y="5221021"/>
            <a:ext cx="1365117" cy="646331"/>
          </a:xfrm>
          <a:prstGeom prst="rect">
            <a:avLst/>
          </a:prstGeom>
          <a:noFill/>
        </p:spPr>
        <p:txBody>
          <a:bodyPr wrap="none" rtlCol="0">
            <a:spAutoFit/>
          </a:bodyPr>
          <a:lstStyle/>
          <a:p>
            <a:r>
              <a:rPr lang="en-US" dirty="0"/>
              <a:t>1 = Fast</a:t>
            </a:r>
          </a:p>
          <a:p>
            <a:r>
              <a:rPr lang="en-US" dirty="0"/>
              <a:t>0 = Not Fast</a:t>
            </a:r>
          </a:p>
        </p:txBody>
      </p:sp>
      <p:sp>
        <p:nvSpPr>
          <p:cNvPr id="54" name="Right Brace 53">
            <a:extLst>
              <a:ext uri="{FF2B5EF4-FFF2-40B4-BE49-F238E27FC236}">
                <a16:creationId xmlns:a16="http://schemas.microsoft.com/office/drawing/2014/main" id="{430CD19D-C498-3439-4530-BE47053132DB}"/>
              </a:ext>
            </a:extLst>
          </p:cNvPr>
          <p:cNvSpPr/>
          <p:nvPr/>
        </p:nvSpPr>
        <p:spPr>
          <a:xfrm>
            <a:off x="3858993" y="2367114"/>
            <a:ext cx="359213" cy="3500238"/>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5" name="TextBox 54">
            <a:extLst>
              <a:ext uri="{FF2B5EF4-FFF2-40B4-BE49-F238E27FC236}">
                <a16:creationId xmlns:a16="http://schemas.microsoft.com/office/drawing/2014/main" id="{2EC70CE8-2574-E437-6927-B1A6136B10FB}"/>
              </a:ext>
            </a:extLst>
          </p:cNvPr>
          <p:cNvSpPr txBox="1"/>
          <p:nvPr/>
        </p:nvSpPr>
        <p:spPr>
          <a:xfrm>
            <a:off x="221472" y="1151946"/>
            <a:ext cx="3555139" cy="980140"/>
          </a:xfrm>
          <a:prstGeom prst="rect">
            <a:avLst/>
          </a:prstGeom>
          <a:noFill/>
        </p:spPr>
        <p:txBody>
          <a:bodyPr wrap="none" rtlCol="0">
            <a:spAutoFit/>
          </a:bodyPr>
          <a:lstStyle/>
          <a:p>
            <a:pPr algn="ctr">
              <a:lnSpc>
                <a:spcPct val="150000"/>
              </a:lnSpc>
            </a:pPr>
            <a:r>
              <a:rPr lang="en-US" sz="2400" dirty="0"/>
              <a:t>Regression Decision Tree</a:t>
            </a:r>
          </a:p>
          <a:p>
            <a:pPr algn="ctr">
              <a:lnSpc>
                <a:spcPct val="150000"/>
              </a:lnSpc>
            </a:pPr>
            <a:r>
              <a:rPr lang="en-US" sz="1600" dirty="0"/>
              <a:t>Structure Impact ~ log(Maximum FGR)</a:t>
            </a:r>
          </a:p>
        </p:txBody>
      </p:sp>
    </p:spTree>
    <p:extLst>
      <p:ext uri="{BB962C8B-B14F-4D97-AF65-F5344CB8AC3E}">
        <p14:creationId xmlns:p14="http://schemas.microsoft.com/office/powerpoint/2010/main" val="299887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3" grpId="0" animBg="1"/>
      <p:bldP spid="17" grpId="0" animBg="1"/>
      <p:bldP spid="19" grpId="0" animBg="1"/>
      <p:bldP spid="20" grpId="0" animBg="1"/>
      <p:bldP spid="44" grpId="0" animBg="1"/>
      <p:bldP spid="46" grpId="0" animBg="1"/>
      <p:bldP spid="47" grpId="0" animBg="1"/>
      <p:bldP spid="48" grpId="0" animBg="1"/>
      <p:bldP spid="49" grpId="0" animBg="1"/>
      <p:bldP spid="50" grpId="0" animBg="1"/>
      <p:bldP spid="51" grpId="0" animBg="1"/>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2442E43-9F25-E26A-41BE-0FB456199470}"/>
              </a:ext>
            </a:extLst>
          </p:cNvPr>
          <p:cNvSpPr/>
          <p:nvPr/>
        </p:nvSpPr>
        <p:spPr>
          <a:xfrm>
            <a:off x="182880" y="164591"/>
            <a:ext cx="11814048" cy="896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78815-DDF6-448D-AECC-DB046B1991EB}"/>
              </a:ext>
            </a:extLst>
          </p:cNvPr>
          <p:cNvSpPr>
            <a:spLocks noGrp="1"/>
          </p:cNvSpPr>
          <p:nvPr>
            <p:ph type="title"/>
          </p:nvPr>
        </p:nvSpPr>
        <p:spPr>
          <a:xfrm>
            <a:off x="469390" y="222978"/>
            <a:ext cx="11527537" cy="763064"/>
          </a:xfrm>
        </p:spPr>
        <p:txBody>
          <a:bodyPr>
            <a:noAutofit/>
          </a:bodyPr>
          <a:lstStyle/>
          <a:p>
            <a:r>
              <a:rPr lang="en-US" sz="2800" dirty="0">
                <a:solidFill>
                  <a:schemeClr val="bg1"/>
                </a:solidFill>
              </a:rPr>
              <a:t>Defining  </a:t>
            </a:r>
            <a:r>
              <a:rPr lang="en-US" sz="2800" i="1" dirty="0">
                <a:solidFill>
                  <a:schemeClr val="bg1"/>
                </a:solidFill>
              </a:rPr>
              <a:t>fast </a:t>
            </a:r>
            <a:r>
              <a:rPr lang="en-US" sz="2800" dirty="0">
                <a:solidFill>
                  <a:schemeClr val="bg1"/>
                </a:solidFill>
              </a:rPr>
              <a:t>based on societal impact</a:t>
            </a:r>
          </a:p>
        </p:txBody>
      </p:sp>
      <p:sp>
        <p:nvSpPr>
          <p:cNvPr id="3" name="Footer Placeholder 2">
            <a:extLst>
              <a:ext uri="{FF2B5EF4-FFF2-40B4-BE49-F238E27FC236}">
                <a16:creationId xmlns:a16="http://schemas.microsoft.com/office/drawing/2014/main" id="{BE428F84-4885-FBE6-6A18-C1AA209AC37B}"/>
              </a:ext>
            </a:extLst>
          </p:cNvPr>
          <p:cNvSpPr>
            <a:spLocks noGrp="1"/>
          </p:cNvSpPr>
          <p:nvPr>
            <p:ph type="ftr" sz="quarter" idx="11"/>
          </p:nvPr>
        </p:nvSpPr>
        <p:spPr/>
        <p:txBody>
          <a:bodyPr/>
          <a:lstStyle/>
          <a:p>
            <a:r>
              <a:rPr lang="en-US"/>
              <a:t>Balch et al., 2024 (accepted at Science, under embargo)</a:t>
            </a:r>
            <a:endParaRPr lang="en-US" dirty="0"/>
          </a:p>
        </p:txBody>
      </p:sp>
      <p:sp>
        <p:nvSpPr>
          <p:cNvPr id="4" name="Slide Number Placeholder 3">
            <a:extLst>
              <a:ext uri="{FF2B5EF4-FFF2-40B4-BE49-F238E27FC236}">
                <a16:creationId xmlns:a16="http://schemas.microsoft.com/office/drawing/2014/main" id="{943B4C53-865A-C5BF-CBF5-9896674B3D26}"/>
              </a:ext>
            </a:extLst>
          </p:cNvPr>
          <p:cNvSpPr>
            <a:spLocks noGrp="1"/>
          </p:cNvSpPr>
          <p:nvPr>
            <p:ph type="sldNum" sz="quarter" idx="12"/>
          </p:nvPr>
        </p:nvSpPr>
        <p:spPr/>
        <p:txBody>
          <a:bodyPr/>
          <a:lstStyle/>
          <a:p>
            <a:fld id="{15B2B509-56B8-4E45-AD78-B8B98E5D7602}" type="slidenum">
              <a:rPr lang="en-US" smtClean="0"/>
              <a:t>16</a:t>
            </a:fld>
            <a:endParaRPr lang="en-US"/>
          </a:p>
        </p:txBody>
      </p:sp>
      <p:sp>
        <p:nvSpPr>
          <p:cNvPr id="14" name="Date Placeholder 13">
            <a:extLst>
              <a:ext uri="{FF2B5EF4-FFF2-40B4-BE49-F238E27FC236}">
                <a16:creationId xmlns:a16="http://schemas.microsoft.com/office/drawing/2014/main" id="{F9F5AC33-6738-303B-A8A9-A5F55D1355EC}"/>
              </a:ext>
            </a:extLst>
          </p:cNvPr>
          <p:cNvSpPr>
            <a:spLocks noGrp="1"/>
          </p:cNvSpPr>
          <p:nvPr>
            <p:ph type="dt" sz="half" idx="10"/>
          </p:nvPr>
        </p:nvSpPr>
        <p:spPr/>
        <p:txBody>
          <a:bodyPr/>
          <a:lstStyle/>
          <a:p>
            <a:r>
              <a:rPr lang="en-US"/>
              <a:t>ESA 2024 Annual Meeting</a:t>
            </a:r>
          </a:p>
        </p:txBody>
      </p:sp>
      <p:pic>
        <p:nvPicPr>
          <p:cNvPr id="10" name="Picture 9" descr="A diagram of a graph&#10;&#10;Description automatically generated">
            <a:extLst>
              <a:ext uri="{FF2B5EF4-FFF2-40B4-BE49-F238E27FC236}">
                <a16:creationId xmlns:a16="http://schemas.microsoft.com/office/drawing/2014/main" id="{6CB2F88B-BC50-1E42-CDAC-CA0FD1BFF643}"/>
              </a:ext>
            </a:extLst>
          </p:cNvPr>
          <p:cNvPicPr>
            <a:picLocks noChangeAspect="1"/>
          </p:cNvPicPr>
          <p:nvPr/>
        </p:nvPicPr>
        <p:blipFill>
          <a:blip r:embed="rId3"/>
          <a:stretch>
            <a:fillRect/>
          </a:stretch>
        </p:blipFill>
        <p:spPr>
          <a:xfrm>
            <a:off x="518443" y="1376018"/>
            <a:ext cx="8918126" cy="4914956"/>
          </a:xfrm>
          <a:prstGeom prst="rect">
            <a:avLst/>
          </a:prstGeom>
        </p:spPr>
      </p:pic>
      <p:pic>
        <p:nvPicPr>
          <p:cNvPr id="16" name="Picture 15" descr="A group of text with different colored dots&#10;&#10;Description automatically generated with medium confidence">
            <a:extLst>
              <a:ext uri="{FF2B5EF4-FFF2-40B4-BE49-F238E27FC236}">
                <a16:creationId xmlns:a16="http://schemas.microsoft.com/office/drawing/2014/main" id="{D2FC1BBF-90BF-AA20-3B61-35B692B0973A}"/>
              </a:ext>
            </a:extLst>
          </p:cNvPr>
          <p:cNvPicPr>
            <a:picLocks noChangeAspect="1"/>
          </p:cNvPicPr>
          <p:nvPr/>
        </p:nvPicPr>
        <p:blipFill>
          <a:blip r:embed="rId4"/>
          <a:stretch>
            <a:fillRect/>
          </a:stretch>
        </p:blipFill>
        <p:spPr>
          <a:xfrm>
            <a:off x="7464163" y="1272040"/>
            <a:ext cx="4532764" cy="1076408"/>
          </a:xfrm>
          <a:prstGeom prst="rect">
            <a:avLst/>
          </a:prstGeom>
        </p:spPr>
      </p:pic>
      <p:cxnSp>
        <p:nvCxnSpPr>
          <p:cNvPr id="18" name="Straight Connector 17">
            <a:extLst>
              <a:ext uri="{FF2B5EF4-FFF2-40B4-BE49-F238E27FC236}">
                <a16:creationId xmlns:a16="http://schemas.microsoft.com/office/drawing/2014/main" id="{4B96AB37-8D95-D801-714B-4F1CDCEFFED3}"/>
              </a:ext>
            </a:extLst>
          </p:cNvPr>
          <p:cNvCxnSpPr>
            <a:cxnSpLocks/>
          </p:cNvCxnSpPr>
          <p:nvPr/>
        </p:nvCxnSpPr>
        <p:spPr>
          <a:xfrm flipV="1">
            <a:off x="4315141" y="1310642"/>
            <a:ext cx="18334" cy="4466380"/>
          </a:xfrm>
          <a:prstGeom prst="line">
            <a:avLst/>
          </a:prstGeom>
          <a:ln w="60325">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20334BF-191C-63F3-6DCA-635B700B75DB}"/>
              </a:ext>
            </a:extLst>
          </p:cNvPr>
          <p:cNvSpPr txBox="1"/>
          <p:nvPr/>
        </p:nvSpPr>
        <p:spPr>
          <a:xfrm>
            <a:off x="4333475" y="2348448"/>
            <a:ext cx="1651158" cy="400110"/>
          </a:xfrm>
          <a:prstGeom prst="rect">
            <a:avLst/>
          </a:prstGeom>
          <a:noFill/>
        </p:spPr>
        <p:txBody>
          <a:bodyPr wrap="none" rtlCol="0">
            <a:spAutoFit/>
          </a:bodyPr>
          <a:lstStyle/>
          <a:p>
            <a:r>
              <a:rPr lang="en-US" sz="2000" b="1" dirty="0"/>
              <a:t>1,620 ha/day</a:t>
            </a:r>
          </a:p>
        </p:txBody>
      </p:sp>
      <p:sp>
        <p:nvSpPr>
          <p:cNvPr id="22" name="Up-Down Arrow 21">
            <a:extLst>
              <a:ext uri="{FF2B5EF4-FFF2-40B4-BE49-F238E27FC236}">
                <a16:creationId xmlns:a16="http://schemas.microsoft.com/office/drawing/2014/main" id="{3FE448E9-C8C7-F5BE-FF59-5D552ABBBD53}"/>
              </a:ext>
            </a:extLst>
          </p:cNvPr>
          <p:cNvSpPr/>
          <p:nvPr/>
        </p:nvSpPr>
        <p:spPr>
          <a:xfrm rot="16200000">
            <a:off x="7828521" y="4526562"/>
            <a:ext cx="132307" cy="588941"/>
          </a:xfrm>
          <a:prstGeom prst="upDown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25E07270-30D1-3359-0F68-434A5F745CD3}"/>
              </a:ext>
            </a:extLst>
          </p:cNvPr>
          <p:cNvSpPr txBox="1"/>
          <p:nvPr/>
        </p:nvSpPr>
        <p:spPr>
          <a:xfrm>
            <a:off x="9845160" y="3456392"/>
            <a:ext cx="2020902" cy="1569660"/>
          </a:xfrm>
          <a:prstGeom prst="rect">
            <a:avLst/>
          </a:prstGeom>
          <a:noFill/>
        </p:spPr>
        <p:txBody>
          <a:bodyPr wrap="square" rtlCol="0">
            <a:spAutoFit/>
          </a:bodyPr>
          <a:lstStyle/>
          <a:p>
            <a:pPr algn="ctr"/>
            <a:r>
              <a:rPr lang="en-US" sz="2400" b="1" dirty="0">
                <a:solidFill>
                  <a:srgbClr val="DFB887"/>
                </a:solidFill>
              </a:rPr>
              <a:t>grasslands</a:t>
            </a:r>
            <a:r>
              <a:rPr lang="en-US" sz="2400" dirty="0"/>
              <a:t>, </a:t>
            </a:r>
            <a:r>
              <a:rPr lang="en-US" sz="2400" b="1" dirty="0">
                <a:solidFill>
                  <a:srgbClr val="A5292A"/>
                </a:solidFill>
              </a:rPr>
              <a:t>savannas</a:t>
            </a:r>
            <a:r>
              <a:rPr lang="en-US" sz="2400" dirty="0"/>
              <a:t>, and </a:t>
            </a:r>
            <a:r>
              <a:rPr lang="en-US" sz="2400" b="1" dirty="0">
                <a:solidFill>
                  <a:srgbClr val="828B8B"/>
                </a:solidFill>
              </a:rPr>
              <a:t>conifer forests</a:t>
            </a:r>
          </a:p>
        </p:txBody>
      </p:sp>
      <p:cxnSp>
        <p:nvCxnSpPr>
          <p:cNvPr id="27" name="Straight Arrow Connector 26">
            <a:extLst>
              <a:ext uri="{FF2B5EF4-FFF2-40B4-BE49-F238E27FC236}">
                <a16:creationId xmlns:a16="http://schemas.microsoft.com/office/drawing/2014/main" id="{73EC4FC5-76FD-BA84-9806-EEB2890BF09B}"/>
              </a:ext>
            </a:extLst>
          </p:cNvPr>
          <p:cNvCxnSpPr>
            <a:cxnSpLocks/>
            <a:endCxn id="23" idx="0"/>
          </p:cNvCxnSpPr>
          <p:nvPr/>
        </p:nvCxnSpPr>
        <p:spPr>
          <a:xfrm>
            <a:off x="10855611" y="2502568"/>
            <a:ext cx="0" cy="95382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65153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2442E43-9F25-E26A-41BE-0FB456199470}"/>
              </a:ext>
            </a:extLst>
          </p:cNvPr>
          <p:cNvSpPr/>
          <p:nvPr/>
        </p:nvSpPr>
        <p:spPr>
          <a:xfrm>
            <a:off x="182880" y="164591"/>
            <a:ext cx="11814048" cy="89692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9A78815-DDF6-448D-AECC-DB046B1991EB}"/>
              </a:ext>
            </a:extLst>
          </p:cNvPr>
          <p:cNvSpPr>
            <a:spLocks noGrp="1"/>
          </p:cNvSpPr>
          <p:nvPr>
            <p:ph type="title"/>
          </p:nvPr>
        </p:nvSpPr>
        <p:spPr>
          <a:xfrm>
            <a:off x="469390" y="222978"/>
            <a:ext cx="11527537" cy="763064"/>
          </a:xfrm>
        </p:spPr>
        <p:txBody>
          <a:bodyPr>
            <a:noAutofit/>
          </a:bodyPr>
          <a:lstStyle/>
          <a:p>
            <a:r>
              <a:rPr lang="en-US" sz="2800" dirty="0">
                <a:solidFill>
                  <a:schemeClr val="bg1"/>
                </a:solidFill>
              </a:rPr>
              <a:t>Defining  </a:t>
            </a:r>
            <a:r>
              <a:rPr lang="en-US" sz="2800" i="1" dirty="0">
                <a:solidFill>
                  <a:schemeClr val="bg1"/>
                </a:solidFill>
              </a:rPr>
              <a:t>fast </a:t>
            </a:r>
            <a:r>
              <a:rPr lang="en-US" sz="2800" dirty="0">
                <a:solidFill>
                  <a:schemeClr val="bg1"/>
                </a:solidFill>
              </a:rPr>
              <a:t>based on societal impact</a:t>
            </a:r>
          </a:p>
        </p:txBody>
      </p:sp>
      <p:sp>
        <p:nvSpPr>
          <p:cNvPr id="3" name="Footer Placeholder 2">
            <a:extLst>
              <a:ext uri="{FF2B5EF4-FFF2-40B4-BE49-F238E27FC236}">
                <a16:creationId xmlns:a16="http://schemas.microsoft.com/office/drawing/2014/main" id="{BE428F84-4885-FBE6-6A18-C1AA209AC37B}"/>
              </a:ext>
            </a:extLst>
          </p:cNvPr>
          <p:cNvSpPr>
            <a:spLocks noGrp="1"/>
          </p:cNvSpPr>
          <p:nvPr>
            <p:ph type="ftr" sz="quarter" idx="11"/>
          </p:nvPr>
        </p:nvSpPr>
        <p:spPr/>
        <p:txBody>
          <a:bodyPr/>
          <a:lstStyle/>
          <a:p>
            <a:r>
              <a:rPr lang="en-US"/>
              <a:t>Balch et al., 2024 (accepted at Science, under embargo)</a:t>
            </a:r>
            <a:endParaRPr lang="en-US" dirty="0"/>
          </a:p>
        </p:txBody>
      </p:sp>
      <p:sp>
        <p:nvSpPr>
          <p:cNvPr id="4" name="Slide Number Placeholder 3">
            <a:extLst>
              <a:ext uri="{FF2B5EF4-FFF2-40B4-BE49-F238E27FC236}">
                <a16:creationId xmlns:a16="http://schemas.microsoft.com/office/drawing/2014/main" id="{943B4C53-865A-C5BF-CBF5-9896674B3D26}"/>
              </a:ext>
            </a:extLst>
          </p:cNvPr>
          <p:cNvSpPr>
            <a:spLocks noGrp="1"/>
          </p:cNvSpPr>
          <p:nvPr>
            <p:ph type="sldNum" sz="quarter" idx="12"/>
          </p:nvPr>
        </p:nvSpPr>
        <p:spPr/>
        <p:txBody>
          <a:bodyPr/>
          <a:lstStyle/>
          <a:p>
            <a:fld id="{15B2B509-56B8-4E45-AD78-B8B98E5D7602}" type="slidenum">
              <a:rPr lang="en-US" smtClean="0"/>
              <a:t>17</a:t>
            </a:fld>
            <a:endParaRPr lang="en-US"/>
          </a:p>
        </p:txBody>
      </p:sp>
      <p:sp>
        <p:nvSpPr>
          <p:cNvPr id="14" name="Date Placeholder 13">
            <a:extLst>
              <a:ext uri="{FF2B5EF4-FFF2-40B4-BE49-F238E27FC236}">
                <a16:creationId xmlns:a16="http://schemas.microsoft.com/office/drawing/2014/main" id="{F9F5AC33-6738-303B-A8A9-A5F55D1355EC}"/>
              </a:ext>
            </a:extLst>
          </p:cNvPr>
          <p:cNvSpPr>
            <a:spLocks noGrp="1"/>
          </p:cNvSpPr>
          <p:nvPr>
            <p:ph type="dt" sz="half" idx="10"/>
          </p:nvPr>
        </p:nvSpPr>
        <p:spPr/>
        <p:txBody>
          <a:bodyPr/>
          <a:lstStyle/>
          <a:p>
            <a:r>
              <a:rPr lang="en-US"/>
              <a:t>ESA 2024 Annual Meeting</a:t>
            </a:r>
          </a:p>
        </p:txBody>
      </p:sp>
      <p:pic>
        <p:nvPicPr>
          <p:cNvPr id="10" name="Picture 9" descr="A diagram of a graph&#10;&#10;Description automatically generated">
            <a:extLst>
              <a:ext uri="{FF2B5EF4-FFF2-40B4-BE49-F238E27FC236}">
                <a16:creationId xmlns:a16="http://schemas.microsoft.com/office/drawing/2014/main" id="{6CB2F88B-BC50-1E42-CDAC-CA0FD1BFF643}"/>
              </a:ext>
            </a:extLst>
          </p:cNvPr>
          <p:cNvPicPr>
            <a:picLocks noChangeAspect="1"/>
          </p:cNvPicPr>
          <p:nvPr/>
        </p:nvPicPr>
        <p:blipFill>
          <a:blip r:embed="rId3"/>
          <a:stretch>
            <a:fillRect/>
          </a:stretch>
        </p:blipFill>
        <p:spPr>
          <a:xfrm>
            <a:off x="390832" y="2191152"/>
            <a:ext cx="4493559" cy="2476490"/>
          </a:xfrm>
          <a:prstGeom prst="rect">
            <a:avLst/>
          </a:prstGeom>
        </p:spPr>
      </p:pic>
      <p:cxnSp>
        <p:nvCxnSpPr>
          <p:cNvPr id="18" name="Straight Connector 17">
            <a:extLst>
              <a:ext uri="{FF2B5EF4-FFF2-40B4-BE49-F238E27FC236}">
                <a16:creationId xmlns:a16="http://schemas.microsoft.com/office/drawing/2014/main" id="{4B96AB37-8D95-D801-714B-4F1CDCEFFED3}"/>
              </a:ext>
            </a:extLst>
          </p:cNvPr>
          <p:cNvCxnSpPr>
            <a:cxnSpLocks/>
          </p:cNvCxnSpPr>
          <p:nvPr/>
        </p:nvCxnSpPr>
        <p:spPr>
          <a:xfrm flipV="1">
            <a:off x="2300618" y="1991027"/>
            <a:ext cx="0" cy="2370431"/>
          </a:xfrm>
          <a:prstGeom prst="line">
            <a:avLst/>
          </a:prstGeom>
          <a:ln w="60325">
            <a:solidFill>
              <a:schemeClr val="tx1"/>
            </a:solidFill>
            <a:prstDash val="sysDash"/>
          </a:ln>
        </p:spPr>
        <p:style>
          <a:lnRef idx="2">
            <a:schemeClr val="accent1"/>
          </a:lnRef>
          <a:fillRef idx="0">
            <a:schemeClr val="accent1"/>
          </a:fillRef>
          <a:effectRef idx="1">
            <a:schemeClr val="accent1"/>
          </a:effectRef>
          <a:fontRef idx="minor">
            <a:schemeClr val="tx1"/>
          </a:fontRef>
        </p:style>
      </p:cxnSp>
      <p:sp>
        <p:nvSpPr>
          <p:cNvPr id="21" name="TextBox 20">
            <a:extLst>
              <a:ext uri="{FF2B5EF4-FFF2-40B4-BE49-F238E27FC236}">
                <a16:creationId xmlns:a16="http://schemas.microsoft.com/office/drawing/2014/main" id="{220334BF-191C-63F3-6DCA-635B700B75DB}"/>
              </a:ext>
            </a:extLst>
          </p:cNvPr>
          <p:cNvSpPr txBox="1"/>
          <p:nvPr/>
        </p:nvSpPr>
        <p:spPr>
          <a:xfrm>
            <a:off x="2300618" y="1720628"/>
            <a:ext cx="1651158" cy="400110"/>
          </a:xfrm>
          <a:prstGeom prst="rect">
            <a:avLst/>
          </a:prstGeom>
          <a:noFill/>
        </p:spPr>
        <p:txBody>
          <a:bodyPr wrap="none" rtlCol="0">
            <a:spAutoFit/>
          </a:bodyPr>
          <a:lstStyle/>
          <a:p>
            <a:r>
              <a:rPr lang="en-US" sz="2000" b="1" dirty="0"/>
              <a:t>1,620 ha/day</a:t>
            </a:r>
          </a:p>
        </p:txBody>
      </p:sp>
      <p:sp>
        <p:nvSpPr>
          <p:cNvPr id="6" name="TextBox 5">
            <a:extLst>
              <a:ext uri="{FF2B5EF4-FFF2-40B4-BE49-F238E27FC236}">
                <a16:creationId xmlns:a16="http://schemas.microsoft.com/office/drawing/2014/main" id="{56A76D88-CAE0-6146-8753-19EAA6ADEADE}"/>
              </a:ext>
            </a:extLst>
          </p:cNvPr>
          <p:cNvSpPr txBox="1"/>
          <p:nvPr/>
        </p:nvSpPr>
        <p:spPr>
          <a:xfrm>
            <a:off x="5438274" y="2423950"/>
            <a:ext cx="6558653" cy="954107"/>
          </a:xfrm>
          <a:prstGeom prst="rect">
            <a:avLst/>
          </a:prstGeom>
          <a:noFill/>
        </p:spPr>
        <p:txBody>
          <a:bodyPr wrap="square" rtlCol="0">
            <a:spAutoFit/>
          </a:bodyPr>
          <a:lstStyle/>
          <a:p>
            <a:pPr algn="ctr"/>
            <a:r>
              <a:rPr lang="en-US" sz="2800" dirty="0">
                <a:solidFill>
                  <a:schemeClr val="accent2">
                    <a:lumMod val="50000"/>
                  </a:schemeClr>
                </a:solidFill>
                <a:latin typeface="Calibri" panose="020F0502020204030204" pitchFamily="34" charset="0"/>
              </a:rPr>
              <a:t> ~80,700</a:t>
            </a:r>
            <a:r>
              <a:rPr lang="en-US" sz="2800" i="0" u="none" strike="noStrike" dirty="0">
                <a:solidFill>
                  <a:schemeClr val="accent2">
                    <a:lumMod val="50000"/>
                  </a:schemeClr>
                </a:solidFill>
                <a:effectLst/>
                <a:latin typeface="Calibri" panose="020F0502020204030204" pitchFamily="34" charset="0"/>
              </a:rPr>
              <a:t> structures destroyed (78% total, 88% of </a:t>
            </a:r>
            <a:r>
              <a:rPr lang="en-US" sz="2800" i="1" u="none" strike="noStrike" dirty="0">
                <a:solidFill>
                  <a:schemeClr val="accent2">
                    <a:lumMod val="50000"/>
                  </a:schemeClr>
                </a:solidFill>
                <a:effectLst/>
                <a:latin typeface="Calibri" panose="020F0502020204030204" pitchFamily="34" charset="0"/>
              </a:rPr>
              <a:t>residential</a:t>
            </a:r>
            <a:r>
              <a:rPr lang="en-US" sz="2800" u="none" strike="noStrike" dirty="0">
                <a:solidFill>
                  <a:schemeClr val="accent2">
                    <a:lumMod val="50000"/>
                  </a:schemeClr>
                </a:solidFill>
                <a:effectLst/>
                <a:latin typeface="Calibri" panose="020F0502020204030204" pitchFamily="34" charset="0"/>
              </a:rPr>
              <a:t> properties</a:t>
            </a:r>
            <a:r>
              <a:rPr lang="en-US" sz="2800" i="0" u="none" strike="noStrike" dirty="0">
                <a:solidFill>
                  <a:schemeClr val="accent2">
                    <a:lumMod val="50000"/>
                  </a:schemeClr>
                </a:solidFill>
                <a:effectLst/>
                <a:latin typeface="Calibri" panose="020F0502020204030204" pitchFamily="34" charset="0"/>
              </a:rPr>
              <a:t>)</a:t>
            </a:r>
            <a:endParaRPr lang="en-US" sz="2800" dirty="0">
              <a:solidFill>
                <a:schemeClr val="accent2">
                  <a:lumMod val="50000"/>
                </a:schemeClr>
              </a:solidFill>
            </a:endParaRPr>
          </a:p>
        </p:txBody>
      </p:sp>
      <p:sp>
        <p:nvSpPr>
          <p:cNvPr id="8" name="TextBox 7">
            <a:extLst>
              <a:ext uri="{FF2B5EF4-FFF2-40B4-BE49-F238E27FC236}">
                <a16:creationId xmlns:a16="http://schemas.microsoft.com/office/drawing/2014/main" id="{6B5DB3D8-52EE-CCA5-D997-9AF8A0A41FB1}"/>
              </a:ext>
            </a:extLst>
          </p:cNvPr>
          <p:cNvSpPr txBox="1"/>
          <p:nvPr/>
        </p:nvSpPr>
        <p:spPr>
          <a:xfrm>
            <a:off x="5438274" y="3544727"/>
            <a:ext cx="6143028" cy="523220"/>
          </a:xfrm>
          <a:prstGeom prst="rect">
            <a:avLst/>
          </a:prstGeom>
          <a:noFill/>
        </p:spPr>
        <p:txBody>
          <a:bodyPr wrap="square">
            <a:spAutoFit/>
          </a:bodyPr>
          <a:lstStyle/>
          <a:p>
            <a:pPr algn="ctr"/>
            <a:r>
              <a:rPr lang="en-US" sz="2800" i="0" u="none" strike="noStrike" dirty="0">
                <a:solidFill>
                  <a:schemeClr val="accent2">
                    <a:lumMod val="50000"/>
                  </a:schemeClr>
                </a:solidFill>
                <a:effectLst/>
                <a:latin typeface="Calibri" panose="020F0502020204030204" pitchFamily="34" charset="0"/>
              </a:rPr>
              <a:t>$18.9 </a:t>
            </a:r>
            <a:r>
              <a:rPr lang="en-US" sz="2800" i="0" u="sng" dirty="0">
                <a:solidFill>
                  <a:schemeClr val="accent2">
                    <a:lumMod val="50000"/>
                  </a:schemeClr>
                </a:solidFill>
                <a:effectLst/>
                <a:latin typeface="Calibri" panose="020F0502020204030204" pitchFamily="34" charset="0"/>
              </a:rPr>
              <a:t>B</a:t>
            </a:r>
            <a:r>
              <a:rPr lang="en-US" sz="2800" i="0" u="none" strike="noStrike" dirty="0">
                <a:solidFill>
                  <a:schemeClr val="accent2">
                    <a:lumMod val="50000"/>
                  </a:schemeClr>
                </a:solidFill>
                <a:effectLst/>
                <a:latin typeface="Calibri" panose="020F0502020204030204" pitchFamily="34" charset="0"/>
              </a:rPr>
              <a:t>illion in suppression costs (61%)</a:t>
            </a:r>
            <a:endParaRPr lang="en-US" sz="2800" dirty="0">
              <a:solidFill>
                <a:schemeClr val="accent2">
                  <a:lumMod val="50000"/>
                </a:schemeClr>
              </a:solidFill>
            </a:endParaRPr>
          </a:p>
        </p:txBody>
      </p:sp>
      <p:sp>
        <p:nvSpPr>
          <p:cNvPr id="12" name="TextBox 11">
            <a:extLst>
              <a:ext uri="{FF2B5EF4-FFF2-40B4-BE49-F238E27FC236}">
                <a16:creationId xmlns:a16="http://schemas.microsoft.com/office/drawing/2014/main" id="{53669788-0395-9726-8334-7AFF53393A91}"/>
              </a:ext>
            </a:extLst>
          </p:cNvPr>
          <p:cNvSpPr txBox="1"/>
          <p:nvPr/>
        </p:nvSpPr>
        <p:spPr>
          <a:xfrm>
            <a:off x="5438274" y="4205992"/>
            <a:ext cx="6143028" cy="954107"/>
          </a:xfrm>
          <a:prstGeom prst="rect">
            <a:avLst/>
          </a:prstGeom>
          <a:noFill/>
        </p:spPr>
        <p:txBody>
          <a:bodyPr wrap="square">
            <a:spAutoFit/>
          </a:bodyPr>
          <a:lstStyle/>
          <a:p>
            <a:pPr algn="ctr"/>
            <a:r>
              <a:rPr lang="en-US" sz="2800" i="0" u="none" strike="noStrike" dirty="0">
                <a:solidFill>
                  <a:schemeClr val="accent2">
                    <a:lumMod val="50000"/>
                  </a:schemeClr>
                </a:solidFill>
                <a:effectLst/>
                <a:latin typeface="Calibri" panose="020F0502020204030204" pitchFamily="34" charset="0"/>
              </a:rPr>
              <a:t>~</a:t>
            </a:r>
            <a:r>
              <a:rPr lang="en-US" sz="2800" u="none" strike="noStrike" dirty="0">
                <a:solidFill>
                  <a:schemeClr val="accent2">
                    <a:lumMod val="50000"/>
                  </a:schemeClr>
                </a:solidFill>
                <a:effectLst/>
                <a:latin typeface="Calibri" panose="020F0502020204030204" pitchFamily="34" charset="0"/>
              </a:rPr>
              <a:t>3M residential properties exposed (within 4km of fast fire perimeters)</a:t>
            </a:r>
          </a:p>
        </p:txBody>
      </p:sp>
      <p:sp>
        <p:nvSpPr>
          <p:cNvPr id="13" name="TextBox 12">
            <a:extLst>
              <a:ext uri="{FF2B5EF4-FFF2-40B4-BE49-F238E27FC236}">
                <a16:creationId xmlns:a16="http://schemas.microsoft.com/office/drawing/2014/main" id="{C25971E1-69EF-6EEF-F08F-A88FDAE7C551}"/>
              </a:ext>
            </a:extLst>
          </p:cNvPr>
          <p:cNvSpPr txBox="1"/>
          <p:nvPr/>
        </p:nvSpPr>
        <p:spPr>
          <a:xfrm>
            <a:off x="5168712" y="1659073"/>
            <a:ext cx="6143028" cy="523220"/>
          </a:xfrm>
          <a:prstGeom prst="rect">
            <a:avLst/>
          </a:prstGeom>
          <a:noFill/>
        </p:spPr>
        <p:txBody>
          <a:bodyPr wrap="square" rtlCol="0">
            <a:spAutoFit/>
          </a:bodyPr>
          <a:lstStyle/>
          <a:p>
            <a:r>
              <a:rPr lang="en-US" sz="2800" b="1" dirty="0">
                <a:solidFill>
                  <a:schemeClr val="accent2">
                    <a:lumMod val="50000"/>
                  </a:schemeClr>
                </a:solidFill>
                <a:latin typeface="Calibri" panose="020F0502020204030204" pitchFamily="34" charset="0"/>
              </a:rPr>
              <a:t>Only </a:t>
            </a:r>
            <a:r>
              <a:rPr lang="en-US" sz="2800" b="1" u="sng" dirty="0">
                <a:solidFill>
                  <a:schemeClr val="accent2">
                    <a:lumMod val="50000"/>
                  </a:schemeClr>
                </a:solidFill>
                <a:latin typeface="Calibri" panose="020F0502020204030204" pitchFamily="34" charset="0"/>
              </a:rPr>
              <a:t>2.7%</a:t>
            </a:r>
            <a:r>
              <a:rPr lang="en-US" sz="2800" b="1" dirty="0">
                <a:solidFill>
                  <a:schemeClr val="accent2">
                    <a:lumMod val="50000"/>
                  </a:schemeClr>
                </a:solidFill>
                <a:latin typeface="Calibri" panose="020F0502020204030204" pitchFamily="34" charset="0"/>
              </a:rPr>
              <a:t> of total fire events, but …</a:t>
            </a:r>
            <a:endParaRPr lang="en-US" sz="2800" b="1" dirty="0">
              <a:solidFill>
                <a:schemeClr val="accent2">
                  <a:lumMod val="50000"/>
                </a:schemeClr>
              </a:solidFill>
            </a:endParaRPr>
          </a:p>
        </p:txBody>
      </p:sp>
      <p:cxnSp>
        <p:nvCxnSpPr>
          <p:cNvPr id="19" name="Straight Arrow Connector 18">
            <a:extLst>
              <a:ext uri="{FF2B5EF4-FFF2-40B4-BE49-F238E27FC236}">
                <a16:creationId xmlns:a16="http://schemas.microsoft.com/office/drawing/2014/main" id="{9D7FCFAB-30E9-EAD8-9C05-A0D79079E397}"/>
              </a:ext>
            </a:extLst>
          </p:cNvPr>
          <p:cNvCxnSpPr>
            <a:cxnSpLocks/>
            <a:stCxn id="21" idx="3"/>
            <a:endCxn id="13" idx="1"/>
          </p:cNvCxnSpPr>
          <p:nvPr/>
        </p:nvCxnSpPr>
        <p:spPr>
          <a:xfrm>
            <a:off x="3951776" y="1920683"/>
            <a:ext cx="1216936"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54596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D4680-9A53-FBD2-474C-5FBBC9707184}"/>
              </a:ext>
            </a:extLst>
          </p:cNvPr>
          <p:cNvSpPr/>
          <p:nvPr/>
        </p:nvSpPr>
        <p:spPr>
          <a:xfrm>
            <a:off x="512064" y="3930316"/>
            <a:ext cx="11173968" cy="1556084"/>
          </a:xfrm>
          <a:prstGeom prst="rect">
            <a:avLst/>
          </a:prstGeom>
          <a:solidFill>
            <a:schemeClr val="bg1">
              <a:alpha val="69125"/>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952E90-8BEE-B984-8728-BA639517EBF0}"/>
              </a:ext>
            </a:extLst>
          </p:cNvPr>
          <p:cNvSpPr>
            <a:spLocks noGrp="1"/>
          </p:cNvSpPr>
          <p:nvPr>
            <p:ph type="title"/>
          </p:nvPr>
        </p:nvSpPr>
        <p:spPr>
          <a:xfrm>
            <a:off x="838200" y="4141620"/>
            <a:ext cx="10515600" cy="1133475"/>
          </a:xfrm>
        </p:spPr>
        <p:txBody>
          <a:bodyPr/>
          <a:lstStyle/>
          <a:p>
            <a:r>
              <a:rPr lang="en-US" dirty="0"/>
              <a:t>Where do fast fires occur?</a:t>
            </a:r>
          </a:p>
        </p:txBody>
      </p:sp>
    </p:spTree>
    <p:extLst>
      <p:ext uri="{BB962C8B-B14F-4D97-AF65-F5344CB8AC3E}">
        <p14:creationId xmlns:p14="http://schemas.microsoft.com/office/powerpoint/2010/main" val="4238055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7A4B12C-DAC8-D00C-90CA-C391A8D4D755}"/>
              </a:ext>
            </a:extLst>
          </p:cNvPr>
          <p:cNvSpPr>
            <a:spLocks noGrp="1"/>
          </p:cNvSpPr>
          <p:nvPr>
            <p:ph type="ftr" sz="quarter" idx="11"/>
          </p:nvPr>
        </p:nvSpPr>
        <p:spPr/>
        <p:txBody>
          <a:bodyPr/>
          <a:lstStyle/>
          <a:p>
            <a:r>
              <a:rPr lang="en-US"/>
              <a:t>Balch et al., 2024 (accepted at Science, under embargo)</a:t>
            </a:r>
          </a:p>
        </p:txBody>
      </p:sp>
      <p:sp>
        <p:nvSpPr>
          <p:cNvPr id="6" name="Slide Number Placeholder 5">
            <a:extLst>
              <a:ext uri="{FF2B5EF4-FFF2-40B4-BE49-F238E27FC236}">
                <a16:creationId xmlns:a16="http://schemas.microsoft.com/office/drawing/2014/main" id="{B33173A2-F458-08C3-B0A6-068EE5985054}"/>
              </a:ext>
            </a:extLst>
          </p:cNvPr>
          <p:cNvSpPr>
            <a:spLocks noGrp="1"/>
          </p:cNvSpPr>
          <p:nvPr>
            <p:ph type="sldNum" sz="quarter" idx="12"/>
          </p:nvPr>
        </p:nvSpPr>
        <p:spPr/>
        <p:txBody>
          <a:bodyPr/>
          <a:lstStyle/>
          <a:p>
            <a:fld id="{15B2B509-56B8-4E45-AD78-B8B98E5D7602}" type="slidenum">
              <a:rPr lang="en-US" smtClean="0"/>
              <a:t>19</a:t>
            </a:fld>
            <a:endParaRPr lang="en-US"/>
          </a:p>
        </p:txBody>
      </p:sp>
      <p:sp>
        <p:nvSpPr>
          <p:cNvPr id="17" name="Date Placeholder 16">
            <a:extLst>
              <a:ext uri="{FF2B5EF4-FFF2-40B4-BE49-F238E27FC236}">
                <a16:creationId xmlns:a16="http://schemas.microsoft.com/office/drawing/2014/main" id="{AA4EADD7-BA1F-27C0-7127-E35CFB1C21D8}"/>
              </a:ext>
            </a:extLst>
          </p:cNvPr>
          <p:cNvSpPr>
            <a:spLocks noGrp="1"/>
          </p:cNvSpPr>
          <p:nvPr>
            <p:ph type="dt" sz="half" idx="10"/>
          </p:nvPr>
        </p:nvSpPr>
        <p:spPr/>
        <p:txBody>
          <a:bodyPr/>
          <a:lstStyle/>
          <a:p>
            <a:r>
              <a:rPr lang="en-US"/>
              <a:t>ESA 2024 Annual Meeting</a:t>
            </a:r>
          </a:p>
        </p:txBody>
      </p:sp>
      <p:pic>
        <p:nvPicPr>
          <p:cNvPr id="19" name="Picture 18" descr="A map of the united states with different colored dots&#10;&#10;Description automatically generated">
            <a:extLst>
              <a:ext uri="{FF2B5EF4-FFF2-40B4-BE49-F238E27FC236}">
                <a16:creationId xmlns:a16="http://schemas.microsoft.com/office/drawing/2014/main" id="{B2164588-1677-9B64-BFDC-5FD7FEDFAD72}"/>
              </a:ext>
            </a:extLst>
          </p:cNvPr>
          <p:cNvPicPr>
            <a:picLocks noChangeAspect="1"/>
          </p:cNvPicPr>
          <p:nvPr/>
        </p:nvPicPr>
        <p:blipFill>
          <a:blip r:embed="rId3"/>
          <a:stretch>
            <a:fillRect/>
          </a:stretch>
        </p:blipFill>
        <p:spPr>
          <a:xfrm>
            <a:off x="2042822" y="1045983"/>
            <a:ext cx="8106356" cy="5210104"/>
          </a:xfrm>
          <a:prstGeom prst="rect">
            <a:avLst/>
          </a:prstGeom>
        </p:spPr>
      </p:pic>
      <p:sp>
        <p:nvSpPr>
          <p:cNvPr id="20" name="Rectangle 19">
            <a:extLst>
              <a:ext uri="{FF2B5EF4-FFF2-40B4-BE49-F238E27FC236}">
                <a16:creationId xmlns:a16="http://schemas.microsoft.com/office/drawing/2014/main" id="{A8D2BDE8-8DA4-8BB4-ECCF-7A6E2FF753AD}"/>
              </a:ext>
            </a:extLst>
          </p:cNvPr>
          <p:cNvSpPr/>
          <p:nvPr/>
        </p:nvSpPr>
        <p:spPr>
          <a:xfrm>
            <a:off x="182880" y="164591"/>
            <a:ext cx="11814048" cy="636429"/>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9FB1AFAD-1F75-3A78-3540-25D714964FED}"/>
              </a:ext>
            </a:extLst>
          </p:cNvPr>
          <p:cNvSpPr>
            <a:spLocks noGrp="1"/>
          </p:cNvSpPr>
          <p:nvPr>
            <p:ph type="title"/>
          </p:nvPr>
        </p:nvSpPr>
        <p:spPr>
          <a:xfrm>
            <a:off x="469390" y="222978"/>
            <a:ext cx="11527537" cy="578042"/>
          </a:xfrm>
        </p:spPr>
        <p:txBody>
          <a:bodyPr>
            <a:noAutofit/>
          </a:bodyPr>
          <a:lstStyle/>
          <a:p>
            <a:r>
              <a:rPr lang="en-US" sz="2400" dirty="0">
                <a:solidFill>
                  <a:schemeClr val="bg1"/>
                </a:solidFill>
              </a:rPr>
              <a:t>Mostly in the Western US and Great Plains</a:t>
            </a:r>
          </a:p>
        </p:txBody>
      </p:sp>
    </p:spTree>
    <p:extLst>
      <p:ext uri="{BB962C8B-B14F-4D97-AF65-F5344CB8AC3E}">
        <p14:creationId xmlns:p14="http://schemas.microsoft.com/office/powerpoint/2010/main" val="33463164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47ADA4A-BFDC-30D9-6DD3-9BBB1DA8E4DE}"/>
              </a:ext>
            </a:extLst>
          </p:cNvPr>
          <p:cNvSpPr/>
          <p:nvPr/>
        </p:nvSpPr>
        <p:spPr>
          <a:xfrm>
            <a:off x="529389" y="363071"/>
            <a:ext cx="11036969" cy="6185647"/>
          </a:xfrm>
          <a:prstGeom prst="rect">
            <a:avLst/>
          </a:prstGeom>
          <a:solidFill>
            <a:schemeClr val="bg1">
              <a:alpha val="69125"/>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9EB1088-BF2A-25F8-64E9-940C02B5A8D6}"/>
              </a:ext>
            </a:extLst>
          </p:cNvPr>
          <p:cNvSpPr txBox="1">
            <a:spLocks/>
          </p:cNvSpPr>
          <p:nvPr/>
        </p:nvSpPr>
        <p:spPr>
          <a:xfrm>
            <a:off x="920750" y="622300"/>
            <a:ext cx="10350500" cy="5613400"/>
          </a:xfrm>
          <a:prstGeom prst="rect">
            <a:avLst/>
          </a:prstGeom>
          <a:noFill/>
          <a:effectLst>
            <a:softEdge rad="0"/>
          </a:effectLst>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indent="0">
              <a:buNone/>
            </a:pPr>
            <a:r>
              <a:rPr lang="en-US" sz="2400" b="1" dirty="0"/>
              <a:t>Land Acknowledgment</a:t>
            </a:r>
            <a:endParaRPr lang="en-US" sz="2400" dirty="0">
              <a:solidFill>
                <a:srgbClr val="1D1D1D"/>
              </a:solidFill>
              <a:latin typeface="Arial" panose="020B0604020202020204" pitchFamily="34" charset="0"/>
            </a:endParaRPr>
          </a:p>
          <a:p>
            <a:pPr marL="0" indent="0">
              <a:buNone/>
            </a:pPr>
            <a:r>
              <a:rPr lang="en-US" sz="2200" dirty="0"/>
              <a:t>As we gather, we honor and acknowledge that the Lands now called Colorado are the traditional territories and ancestral homelands of the Cheyenne, Arapaho, Ute, Apache, Comanche, Kiowa, Lakota, Pueblo and Shoshone Nations. Further, we acknowledge the 48 contemporary tribal nations historically tied to the lands that comprise what is now called Colorado.</a:t>
            </a:r>
          </a:p>
          <a:p>
            <a:pPr marL="0" indent="0">
              <a:buNone/>
            </a:pPr>
            <a:endParaRPr lang="en-US" sz="2200" dirty="0"/>
          </a:p>
          <a:p>
            <a:pPr marL="0" indent="0">
              <a:buNone/>
            </a:pPr>
            <a:r>
              <a:rPr lang="en-US" sz="2200" dirty="0"/>
              <a:t>Acknowledging that we live in the homelands of Indigenous peoples recognizes the original stewards of these lands and their legacies. With this land acknowledgment, we celebrate the many contributions of Native peoples to the fields of medicine, mathematics, government and military service, arts, literature, engineering and more. We also recognize the sophisticated and intricate knowledge systems Indigenous peoples have developed in relationship to their lands.</a:t>
            </a:r>
          </a:p>
          <a:p>
            <a:pPr marL="0" indent="0">
              <a:buNone/>
            </a:pPr>
            <a:endParaRPr lang="en-US" sz="2200" dirty="0"/>
          </a:p>
          <a:p>
            <a:pPr marL="0" indent="0">
              <a:buNone/>
            </a:pPr>
            <a:r>
              <a:rPr lang="en-US" sz="2200" dirty="0"/>
              <a:t>We recognize and affirm the ties these nations have to their traditional homelands and the many Indigenous people who thrive in this place, alive and strong. We also acknowledge the painful history of ill treatment and forced removal that has had a profoundly negative impact on Native nations.</a:t>
            </a:r>
          </a:p>
        </p:txBody>
      </p:sp>
    </p:spTree>
    <p:extLst>
      <p:ext uri="{BB962C8B-B14F-4D97-AF65-F5344CB8AC3E}">
        <p14:creationId xmlns:p14="http://schemas.microsoft.com/office/powerpoint/2010/main" val="3159233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7F7E878C-ADC1-9BED-AB76-A14FD7B284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2867" y="878003"/>
            <a:ext cx="8149389" cy="56288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map of the united states with different colored circles&#10;&#10;Description automatically generated">
            <a:extLst>
              <a:ext uri="{FF2B5EF4-FFF2-40B4-BE49-F238E27FC236}">
                <a16:creationId xmlns:a16="http://schemas.microsoft.com/office/drawing/2014/main" id="{359B796E-3B2E-180B-B496-3C8B3A3DBC38}"/>
              </a:ext>
            </a:extLst>
          </p:cNvPr>
          <p:cNvPicPr>
            <a:picLocks noChangeAspect="1"/>
          </p:cNvPicPr>
          <p:nvPr/>
        </p:nvPicPr>
        <p:blipFill>
          <a:blip r:embed="rId4"/>
          <a:stretch>
            <a:fillRect/>
          </a:stretch>
        </p:blipFill>
        <p:spPr>
          <a:xfrm>
            <a:off x="359744" y="1167148"/>
            <a:ext cx="3224032" cy="2054489"/>
          </a:xfrm>
          <a:prstGeom prst="rect">
            <a:avLst/>
          </a:prstGeom>
        </p:spPr>
      </p:pic>
      <p:sp>
        <p:nvSpPr>
          <p:cNvPr id="3" name="TextBox 2">
            <a:extLst>
              <a:ext uri="{FF2B5EF4-FFF2-40B4-BE49-F238E27FC236}">
                <a16:creationId xmlns:a16="http://schemas.microsoft.com/office/drawing/2014/main" id="{187B222B-FDD2-14E0-6DDC-6F0423126DD8}"/>
              </a:ext>
            </a:extLst>
          </p:cNvPr>
          <p:cNvSpPr txBox="1"/>
          <p:nvPr/>
        </p:nvSpPr>
        <p:spPr>
          <a:xfrm>
            <a:off x="268480" y="4067418"/>
            <a:ext cx="3224032" cy="1477328"/>
          </a:xfrm>
          <a:prstGeom prst="rect">
            <a:avLst/>
          </a:prstGeom>
          <a:noFill/>
        </p:spPr>
        <p:txBody>
          <a:bodyPr wrap="square" rtlCol="0">
            <a:spAutoFit/>
          </a:bodyPr>
          <a:lstStyle/>
          <a:p>
            <a:pPr algn="r"/>
            <a:r>
              <a:rPr lang="en-US" dirty="0"/>
              <a:t>Northern Basin and Range / Northwestern Forested Mtns / Idaho Batholith</a:t>
            </a:r>
          </a:p>
          <a:p>
            <a:pPr algn="r"/>
            <a:endParaRPr lang="en-US" dirty="0"/>
          </a:p>
          <a:p>
            <a:pPr algn="r"/>
            <a:endParaRPr lang="en-US" dirty="0"/>
          </a:p>
        </p:txBody>
      </p:sp>
      <p:cxnSp>
        <p:nvCxnSpPr>
          <p:cNvPr id="6" name="Straight Arrow Connector 5">
            <a:extLst>
              <a:ext uri="{FF2B5EF4-FFF2-40B4-BE49-F238E27FC236}">
                <a16:creationId xmlns:a16="http://schemas.microsoft.com/office/drawing/2014/main" id="{87CE9BEB-D94D-2561-A2F6-876C479B382B}"/>
              </a:ext>
            </a:extLst>
          </p:cNvPr>
          <p:cNvCxnSpPr>
            <a:cxnSpLocks/>
            <a:stCxn id="11" idx="2"/>
          </p:cNvCxnSpPr>
          <p:nvPr/>
        </p:nvCxnSpPr>
        <p:spPr>
          <a:xfrm flipH="1">
            <a:off x="8100901" y="1662379"/>
            <a:ext cx="1355972" cy="2011263"/>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cxnSp>
        <p:nvCxnSpPr>
          <p:cNvPr id="8" name="Straight Arrow Connector 7">
            <a:extLst>
              <a:ext uri="{FF2B5EF4-FFF2-40B4-BE49-F238E27FC236}">
                <a16:creationId xmlns:a16="http://schemas.microsoft.com/office/drawing/2014/main" id="{1DD0E853-75CC-3DD9-6930-A7A036953FCC}"/>
              </a:ext>
            </a:extLst>
          </p:cNvPr>
          <p:cNvCxnSpPr>
            <a:cxnSpLocks/>
            <a:stCxn id="3" idx="3"/>
          </p:cNvCxnSpPr>
          <p:nvPr/>
        </p:nvCxnSpPr>
        <p:spPr>
          <a:xfrm flipV="1">
            <a:off x="3492512" y="2951747"/>
            <a:ext cx="1696998" cy="1854335"/>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11" name="TextBox 10">
            <a:extLst>
              <a:ext uri="{FF2B5EF4-FFF2-40B4-BE49-F238E27FC236}">
                <a16:creationId xmlns:a16="http://schemas.microsoft.com/office/drawing/2014/main" id="{3D9D2826-5D5E-31B0-8C2B-EA935F52B346}"/>
              </a:ext>
            </a:extLst>
          </p:cNvPr>
          <p:cNvSpPr txBox="1"/>
          <p:nvPr/>
        </p:nvSpPr>
        <p:spPr>
          <a:xfrm>
            <a:off x="7838096" y="1293047"/>
            <a:ext cx="3237554" cy="369332"/>
          </a:xfrm>
          <a:prstGeom prst="rect">
            <a:avLst/>
          </a:prstGeom>
          <a:noFill/>
        </p:spPr>
        <p:txBody>
          <a:bodyPr wrap="none" rtlCol="0">
            <a:spAutoFit/>
          </a:bodyPr>
          <a:lstStyle/>
          <a:p>
            <a:pPr algn="r"/>
            <a:r>
              <a:rPr lang="en-US" dirty="0"/>
              <a:t>Central Great Plains/Flint Hills </a:t>
            </a:r>
          </a:p>
        </p:txBody>
      </p:sp>
      <p:sp>
        <p:nvSpPr>
          <p:cNvPr id="18" name="TextBox 17">
            <a:extLst>
              <a:ext uri="{FF2B5EF4-FFF2-40B4-BE49-F238E27FC236}">
                <a16:creationId xmlns:a16="http://schemas.microsoft.com/office/drawing/2014/main" id="{1AEAFB6C-5831-7A3F-CBC7-5AD087108312}"/>
              </a:ext>
            </a:extLst>
          </p:cNvPr>
          <p:cNvSpPr txBox="1"/>
          <p:nvPr/>
        </p:nvSpPr>
        <p:spPr>
          <a:xfrm>
            <a:off x="5377443" y="1293047"/>
            <a:ext cx="1972015" cy="369332"/>
          </a:xfrm>
          <a:prstGeom prst="rect">
            <a:avLst/>
          </a:prstGeom>
          <a:noFill/>
        </p:spPr>
        <p:txBody>
          <a:bodyPr wrap="none" rtlCol="0">
            <a:spAutoFit/>
          </a:bodyPr>
          <a:lstStyle/>
          <a:p>
            <a:pPr algn="r"/>
            <a:r>
              <a:rPr lang="en-US" dirty="0"/>
              <a:t>Columbia Plateau</a:t>
            </a:r>
          </a:p>
        </p:txBody>
      </p:sp>
      <p:cxnSp>
        <p:nvCxnSpPr>
          <p:cNvPr id="19" name="Straight Arrow Connector 18">
            <a:extLst>
              <a:ext uri="{FF2B5EF4-FFF2-40B4-BE49-F238E27FC236}">
                <a16:creationId xmlns:a16="http://schemas.microsoft.com/office/drawing/2014/main" id="{C2BF1226-71D5-C6B7-8839-F04628F780E9}"/>
              </a:ext>
            </a:extLst>
          </p:cNvPr>
          <p:cNvCxnSpPr>
            <a:cxnSpLocks/>
            <a:stCxn id="18" idx="2"/>
          </p:cNvCxnSpPr>
          <p:nvPr/>
        </p:nvCxnSpPr>
        <p:spPr>
          <a:xfrm flipH="1">
            <a:off x="5189510" y="1662379"/>
            <a:ext cx="1173941" cy="380792"/>
          </a:xfrm>
          <a:prstGeom prst="straightConnector1">
            <a:avLst/>
          </a:prstGeom>
          <a:ln w="28575">
            <a:tailEnd type="triangle"/>
          </a:ln>
        </p:spPr>
        <p:style>
          <a:lnRef idx="2">
            <a:schemeClr val="dk1"/>
          </a:lnRef>
          <a:fillRef idx="0">
            <a:schemeClr val="dk1"/>
          </a:fillRef>
          <a:effectRef idx="1">
            <a:schemeClr val="dk1"/>
          </a:effectRef>
          <a:fontRef idx="minor">
            <a:schemeClr val="tx1"/>
          </a:fontRef>
        </p:style>
      </p:cxnSp>
      <p:sp>
        <p:nvSpPr>
          <p:cNvPr id="4" name="Footer Placeholder 3">
            <a:extLst>
              <a:ext uri="{FF2B5EF4-FFF2-40B4-BE49-F238E27FC236}">
                <a16:creationId xmlns:a16="http://schemas.microsoft.com/office/drawing/2014/main" id="{28CAA5DA-864F-5628-9304-38D720E75B58}"/>
              </a:ext>
            </a:extLst>
          </p:cNvPr>
          <p:cNvSpPr>
            <a:spLocks noGrp="1"/>
          </p:cNvSpPr>
          <p:nvPr>
            <p:ph type="ftr" sz="quarter" idx="11"/>
          </p:nvPr>
        </p:nvSpPr>
        <p:spPr/>
        <p:txBody>
          <a:bodyPr/>
          <a:lstStyle/>
          <a:p>
            <a:r>
              <a:rPr lang="en-US"/>
              <a:t>Balch et al., 2024 (accepted at Science, under embargo)</a:t>
            </a:r>
          </a:p>
        </p:txBody>
      </p:sp>
      <p:sp>
        <p:nvSpPr>
          <p:cNvPr id="7" name="Slide Number Placeholder 6">
            <a:extLst>
              <a:ext uri="{FF2B5EF4-FFF2-40B4-BE49-F238E27FC236}">
                <a16:creationId xmlns:a16="http://schemas.microsoft.com/office/drawing/2014/main" id="{BA915AC0-9544-CFD3-BBFE-6BA5EA3428D2}"/>
              </a:ext>
            </a:extLst>
          </p:cNvPr>
          <p:cNvSpPr>
            <a:spLocks noGrp="1"/>
          </p:cNvSpPr>
          <p:nvPr>
            <p:ph type="sldNum" sz="quarter" idx="12"/>
          </p:nvPr>
        </p:nvSpPr>
        <p:spPr/>
        <p:txBody>
          <a:bodyPr/>
          <a:lstStyle/>
          <a:p>
            <a:fld id="{15B2B509-56B8-4E45-AD78-B8B98E5D7602}" type="slidenum">
              <a:rPr lang="en-US" smtClean="0"/>
              <a:t>20</a:t>
            </a:fld>
            <a:endParaRPr lang="en-US"/>
          </a:p>
        </p:txBody>
      </p:sp>
      <p:sp>
        <p:nvSpPr>
          <p:cNvPr id="12" name="Date Placeholder 11">
            <a:extLst>
              <a:ext uri="{FF2B5EF4-FFF2-40B4-BE49-F238E27FC236}">
                <a16:creationId xmlns:a16="http://schemas.microsoft.com/office/drawing/2014/main" id="{FD817D3D-7BE4-30B1-A5DE-E9EBC76285FB}"/>
              </a:ext>
            </a:extLst>
          </p:cNvPr>
          <p:cNvSpPr>
            <a:spLocks noGrp="1"/>
          </p:cNvSpPr>
          <p:nvPr>
            <p:ph type="dt" sz="half" idx="10"/>
          </p:nvPr>
        </p:nvSpPr>
        <p:spPr/>
        <p:txBody>
          <a:bodyPr/>
          <a:lstStyle/>
          <a:p>
            <a:r>
              <a:rPr lang="en-US"/>
              <a:t>ESA 2024 Annual Meeting</a:t>
            </a:r>
          </a:p>
        </p:txBody>
      </p:sp>
      <p:sp>
        <p:nvSpPr>
          <p:cNvPr id="13" name="Rectangle 12">
            <a:extLst>
              <a:ext uri="{FF2B5EF4-FFF2-40B4-BE49-F238E27FC236}">
                <a16:creationId xmlns:a16="http://schemas.microsoft.com/office/drawing/2014/main" id="{C237EAF5-87CC-9F83-ED1C-6F2FF067E1C7}"/>
              </a:ext>
            </a:extLst>
          </p:cNvPr>
          <p:cNvSpPr/>
          <p:nvPr/>
        </p:nvSpPr>
        <p:spPr>
          <a:xfrm>
            <a:off x="182880" y="164591"/>
            <a:ext cx="11814048" cy="636429"/>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9371599C-C61C-059C-F2B8-4D3BA4CFB307}"/>
              </a:ext>
            </a:extLst>
          </p:cNvPr>
          <p:cNvSpPr>
            <a:spLocks noGrp="1"/>
          </p:cNvSpPr>
          <p:nvPr>
            <p:ph type="title"/>
          </p:nvPr>
        </p:nvSpPr>
        <p:spPr>
          <a:xfrm>
            <a:off x="469390" y="222978"/>
            <a:ext cx="11527537" cy="578042"/>
          </a:xfrm>
        </p:spPr>
        <p:txBody>
          <a:bodyPr>
            <a:noAutofit/>
          </a:bodyPr>
          <a:lstStyle/>
          <a:p>
            <a:r>
              <a:rPr lang="en-US" sz="2400" dirty="0">
                <a:solidFill>
                  <a:schemeClr val="bg1"/>
                </a:solidFill>
              </a:rPr>
              <a:t>Across US EPA Level IV Ecoregions</a:t>
            </a:r>
          </a:p>
        </p:txBody>
      </p:sp>
    </p:spTree>
    <p:extLst>
      <p:ext uri="{BB962C8B-B14F-4D97-AF65-F5344CB8AC3E}">
        <p14:creationId xmlns:p14="http://schemas.microsoft.com/office/powerpoint/2010/main" val="14359651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D4680-9A53-FBD2-474C-5FBBC9707184}"/>
              </a:ext>
            </a:extLst>
          </p:cNvPr>
          <p:cNvSpPr/>
          <p:nvPr/>
        </p:nvSpPr>
        <p:spPr>
          <a:xfrm>
            <a:off x="512064" y="3930316"/>
            <a:ext cx="11173968" cy="1556084"/>
          </a:xfrm>
          <a:prstGeom prst="rect">
            <a:avLst/>
          </a:prstGeom>
          <a:solidFill>
            <a:schemeClr val="bg1">
              <a:alpha val="69125"/>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952E90-8BEE-B984-8728-BA639517EBF0}"/>
              </a:ext>
            </a:extLst>
          </p:cNvPr>
          <p:cNvSpPr>
            <a:spLocks noGrp="1"/>
          </p:cNvSpPr>
          <p:nvPr>
            <p:ph type="title"/>
          </p:nvPr>
        </p:nvSpPr>
        <p:spPr>
          <a:xfrm>
            <a:off x="838200" y="4141620"/>
            <a:ext cx="10515600" cy="1133475"/>
          </a:xfrm>
        </p:spPr>
        <p:txBody>
          <a:bodyPr/>
          <a:lstStyle/>
          <a:p>
            <a:r>
              <a:rPr lang="en-US" dirty="0"/>
              <a:t>Are fires getting faster?</a:t>
            </a:r>
          </a:p>
        </p:txBody>
      </p:sp>
    </p:spTree>
    <p:extLst>
      <p:ext uri="{BB962C8B-B14F-4D97-AF65-F5344CB8AC3E}">
        <p14:creationId xmlns:p14="http://schemas.microsoft.com/office/powerpoint/2010/main" val="1443872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4" descr="A map of the united states&#10;&#10;Description automatically generated">
            <a:extLst>
              <a:ext uri="{FF2B5EF4-FFF2-40B4-BE49-F238E27FC236}">
                <a16:creationId xmlns:a16="http://schemas.microsoft.com/office/drawing/2014/main" id="{0F1DEC59-700A-AAA3-3448-B58F16DC0D85}"/>
              </a:ext>
            </a:extLst>
          </p:cNvPr>
          <p:cNvPicPr>
            <a:picLocks noGrp="1" noChangeAspect="1"/>
          </p:cNvPicPr>
          <p:nvPr>
            <p:ph idx="1"/>
          </p:nvPr>
        </p:nvPicPr>
        <p:blipFill>
          <a:blip r:embed="rId3"/>
          <a:stretch>
            <a:fillRect/>
          </a:stretch>
        </p:blipFill>
        <p:spPr>
          <a:xfrm>
            <a:off x="2027102" y="555609"/>
            <a:ext cx="8137795" cy="6079413"/>
          </a:xfrm>
        </p:spPr>
      </p:pic>
      <p:sp>
        <p:nvSpPr>
          <p:cNvPr id="2" name="Footer Placeholder 1">
            <a:extLst>
              <a:ext uri="{FF2B5EF4-FFF2-40B4-BE49-F238E27FC236}">
                <a16:creationId xmlns:a16="http://schemas.microsoft.com/office/drawing/2014/main" id="{B6A05D12-9D4E-5389-F435-EB3DC39FC54D}"/>
              </a:ext>
            </a:extLst>
          </p:cNvPr>
          <p:cNvSpPr>
            <a:spLocks noGrp="1"/>
          </p:cNvSpPr>
          <p:nvPr>
            <p:ph type="ftr" sz="quarter" idx="11"/>
          </p:nvPr>
        </p:nvSpPr>
        <p:spPr/>
        <p:txBody>
          <a:bodyPr/>
          <a:lstStyle/>
          <a:p>
            <a:r>
              <a:rPr lang="en-US" dirty="0"/>
              <a:t>Balch et al., 2024 (accepted at Science, under embargo)</a:t>
            </a:r>
          </a:p>
        </p:txBody>
      </p:sp>
      <p:sp>
        <p:nvSpPr>
          <p:cNvPr id="4" name="Slide Number Placeholder 3">
            <a:extLst>
              <a:ext uri="{FF2B5EF4-FFF2-40B4-BE49-F238E27FC236}">
                <a16:creationId xmlns:a16="http://schemas.microsoft.com/office/drawing/2014/main" id="{D16AFABE-8200-8C12-B90B-A2ED01CEA19A}"/>
              </a:ext>
            </a:extLst>
          </p:cNvPr>
          <p:cNvSpPr>
            <a:spLocks noGrp="1"/>
          </p:cNvSpPr>
          <p:nvPr>
            <p:ph type="sldNum" sz="quarter" idx="12"/>
          </p:nvPr>
        </p:nvSpPr>
        <p:spPr/>
        <p:txBody>
          <a:bodyPr/>
          <a:lstStyle/>
          <a:p>
            <a:fld id="{15B2B509-56B8-4E45-AD78-B8B98E5D7602}" type="slidenum">
              <a:rPr lang="en-US" smtClean="0"/>
              <a:t>22</a:t>
            </a:fld>
            <a:endParaRPr lang="en-US"/>
          </a:p>
        </p:txBody>
      </p:sp>
      <p:sp>
        <p:nvSpPr>
          <p:cNvPr id="5" name="Date Placeholder 4">
            <a:extLst>
              <a:ext uri="{FF2B5EF4-FFF2-40B4-BE49-F238E27FC236}">
                <a16:creationId xmlns:a16="http://schemas.microsoft.com/office/drawing/2014/main" id="{63C012DE-7166-6799-F0E6-CE8078FE9A00}"/>
              </a:ext>
            </a:extLst>
          </p:cNvPr>
          <p:cNvSpPr>
            <a:spLocks noGrp="1"/>
          </p:cNvSpPr>
          <p:nvPr>
            <p:ph type="dt" sz="half" idx="10"/>
          </p:nvPr>
        </p:nvSpPr>
        <p:spPr/>
        <p:txBody>
          <a:bodyPr/>
          <a:lstStyle/>
          <a:p>
            <a:r>
              <a:rPr lang="en-US"/>
              <a:t>ESA 2024 Annual Meeting</a:t>
            </a:r>
          </a:p>
        </p:txBody>
      </p:sp>
      <p:sp>
        <p:nvSpPr>
          <p:cNvPr id="6" name="Rectangle 5">
            <a:extLst>
              <a:ext uri="{FF2B5EF4-FFF2-40B4-BE49-F238E27FC236}">
                <a16:creationId xmlns:a16="http://schemas.microsoft.com/office/drawing/2014/main" id="{E056DEA3-73BC-216B-B667-260B198E6CE0}"/>
              </a:ext>
            </a:extLst>
          </p:cNvPr>
          <p:cNvSpPr/>
          <p:nvPr/>
        </p:nvSpPr>
        <p:spPr>
          <a:xfrm>
            <a:off x="182880" y="164591"/>
            <a:ext cx="11814048" cy="636429"/>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1">
            <a:extLst>
              <a:ext uri="{FF2B5EF4-FFF2-40B4-BE49-F238E27FC236}">
                <a16:creationId xmlns:a16="http://schemas.microsoft.com/office/drawing/2014/main" id="{FC41BA27-9635-8F5D-3B69-C14243A8D2FF}"/>
              </a:ext>
            </a:extLst>
          </p:cNvPr>
          <p:cNvSpPr>
            <a:spLocks noGrp="1"/>
          </p:cNvSpPr>
          <p:nvPr>
            <p:ph type="title"/>
          </p:nvPr>
        </p:nvSpPr>
        <p:spPr>
          <a:xfrm>
            <a:off x="469390" y="222978"/>
            <a:ext cx="11527537" cy="578042"/>
          </a:xfrm>
        </p:spPr>
        <p:txBody>
          <a:bodyPr>
            <a:noAutofit/>
          </a:bodyPr>
          <a:lstStyle/>
          <a:p>
            <a:r>
              <a:rPr lang="en-US" sz="2400" dirty="0">
                <a:solidFill>
                  <a:schemeClr val="bg1"/>
                </a:solidFill>
              </a:rPr>
              <a:t>Fire are also getting faster in X ecoregions</a:t>
            </a:r>
          </a:p>
        </p:txBody>
      </p:sp>
    </p:spTree>
    <p:extLst>
      <p:ext uri="{BB962C8B-B14F-4D97-AF65-F5344CB8AC3E}">
        <p14:creationId xmlns:p14="http://schemas.microsoft.com/office/powerpoint/2010/main" val="3564301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 b="-1000"/>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6D4680-9A53-FBD2-474C-5FBBC9707184}"/>
              </a:ext>
            </a:extLst>
          </p:cNvPr>
          <p:cNvSpPr/>
          <p:nvPr/>
        </p:nvSpPr>
        <p:spPr>
          <a:xfrm>
            <a:off x="512064" y="3236913"/>
            <a:ext cx="11173968" cy="2249487"/>
          </a:xfrm>
          <a:prstGeom prst="rect">
            <a:avLst/>
          </a:prstGeom>
          <a:solidFill>
            <a:schemeClr val="bg1">
              <a:alpha val="69125"/>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4952E90-8BEE-B984-8728-BA639517EBF0}"/>
              </a:ext>
            </a:extLst>
          </p:cNvPr>
          <p:cNvSpPr>
            <a:spLocks noGrp="1"/>
          </p:cNvSpPr>
          <p:nvPr>
            <p:ph type="title"/>
          </p:nvPr>
        </p:nvSpPr>
        <p:spPr/>
        <p:txBody>
          <a:bodyPr/>
          <a:lstStyle/>
          <a:p>
            <a:r>
              <a:rPr lang="en-US" dirty="0"/>
              <a:t>Implications/Takeaways</a:t>
            </a:r>
          </a:p>
        </p:txBody>
      </p:sp>
      <p:sp>
        <p:nvSpPr>
          <p:cNvPr id="13" name="Text Placeholder 4">
            <a:extLst>
              <a:ext uri="{FF2B5EF4-FFF2-40B4-BE49-F238E27FC236}">
                <a16:creationId xmlns:a16="http://schemas.microsoft.com/office/drawing/2014/main" id="{3266FDD9-3698-522D-6856-18729E3EC566}"/>
              </a:ext>
            </a:extLst>
          </p:cNvPr>
          <p:cNvSpPr>
            <a:spLocks noGrp="1"/>
          </p:cNvSpPr>
          <p:nvPr>
            <p:ph type="body" idx="1"/>
          </p:nvPr>
        </p:nvSpPr>
        <p:spPr>
          <a:xfrm>
            <a:off x="831850" y="4589463"/>
            <a:ext cx="10515600" cy="1500187"/>
          </a:xfrm>
        </p:spPr>
        <p:txBody>
          <a:bodyPr>
            <a:normAutofit/>
          </a:bodyPr>
          <a:lstStyle/>
          <a:p>
            <a:r>
              <a:rPr lang="en-US" sz="2800" dirty="0">
                <a:solidFill>
                  <a:schemeClr val="tx1"/>
                </a:solidFill>
              </a:rPr>
              <a:t>What can we do with this information?</a:t>
            </a:r>
          </a:p>
        </p:txBody>
      </p:sp>
    </p:spTree>
    <p:extLst>
      <p:ext uri="{BB962C8B-B14F-4D97-AF65-F5344CB8AC3E}">
        <p14:creationId xmlns:p14="http://schemas.microsoft.com/office/powerpoint/2010/main" val="12569875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A05D12-9D4E-5389-F435-EB3DC39FC54D}"/>
              </a:ext>
            </a:extLst>
          </p:cNvPr>
          <p:cNvSpPr>
            <a:spLocks noGrp="1"/>
          </p:cNvSpPr>
          <p:nvPr>
            <p:ph type="ftr" sz="quarter" idx="11"/>
          </p:nvPr>
        </p:nvSpPr>
        <p:spPr/>
        <p:txBody>
          <a:bodyPr/>
          <a:lstStyle/>
          <a:p>
            <a:r>
              <a:rPr lang="en-US"/>
              <a:t>Balch et al., 2024 (accepted at Science, under embargo)</a:t>
            </a:r>
          </a:p>
        </p:txBody>
      </p:sp>
      <p:sp>
        <p:nvSpPr>
          <p:cNvPr id="4" name="Slide Number Placeholder 3">
            <a:extLst>
              <a:ext uri="{FF2B5EF4-FFF2-40B4-BE49-F238E27FC236}">
                <a16:creationId xmlns:a16="http://schemas.microsoft.com/office/drawing/2014/main" id="{D16AFABE-8200-8C12-B90B-A2ED01CEA19A}"/>
              </a:ext>
            </a:extLst>
          </p:cNvPr>
          <p:cNvSpPr>
            <a:spLocks noGrp="1"/>
          </p:cNvSpPr>
          <p:nvPr>
            <p:ph type="sldNum" sz="quarter" idx="12"/>
          </p:nvPr>
        </p:nvSpPr>
        <p:spPr/>
        <p:txBody>
          <a:bodyPr/>
          <a:lstStyle/>
          <a:p>
            <a:fld id="{15B2B509-56B8-4E45-AD78-B8B98E5D7602}" type="slidenum">
              <a:rPr lang="en-US" smtClean="0"/>
              <a:t>24</a:t>
            </a:fld>
            <a:endParaRPr lang="en-US"/>
          </a:p>
        </p:txBody>
      </p:sp>
      <p:sp>
        <p:nvSpPr>
          <p:cNvPr id="5" name="Date Placeholder 4">
            <a:extLst>
              <a:ext uri="{FF2B5EF4-FFF2-40B4-BE49-F238E27FC236}">
                <a16:creationId xmlns:a16="http://schemas.microsoft.com/office/drawing/2014/main" id="{63C012DE-7166-6799-F0E6-CE8078FE9A00}"/>
              </a:ext>
            </a:extLst>
          </p:cNvPr>
          <p:cNvSpPr>
            <a:spLocks noGrp="1"/>
          </p:cNvSpPr>
          <p:nvPr>
            <p:ph type="dt" sz="half" idx="10"/>
          </p:nvPr>
        </p:nvSpPr>
        <p:spPr/>
        <p:txBody>
          <a:bodyPr/>
          <a:lstStyle/>
          <a:p>
            <a:r>
              <a:rPr lang="en-US"/>
              <a:t>ESA 2024 Annual Meeting</a:t>
            </a:r>
          </a:p>
        </p:txBody>
      </p:sp>
      <p:sp>
        <p:nvSpPr>
          <p:cNvPr id="18" name="Rectangle 17">
            <a:extLst>
              <a:ext uri="{FF2B5EF4-FFF2-40B4-BE49-F238E27FC236}">
                <a16:creationId xmlns:a16="http://schemas.microsoft.com/office/drawing/2014/main" id="{E346030D-532D-5B2F-EC5A-3AA334203A7D}"/>
              </a:ext>
            </a:extLst>
          </p:cNvPr>
          <p:cNvSpPr/>
          <p:nvPr/>
        </p:nvSpPr>
        <p:spPr>
          <a:xfrm>
            <a:off x="182880" y="164591"/>
            <a:ext cx="11814048" cy="83002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235977EA-4CF1-8B99-F085-04CA39C11B29}"/>
              </a:ext>
            </a:extLst>
          </p:cNvPr>
          <p:cNvSpPr>
            <a:spLocks noGrp="1"/>
          </p:cNvSpPr>
          <p:nvPr>
            <p:ph type="title"/>
          </p:nvPr>
        </p:nvSpPr>
        <p:spPr>
          <a:xfrm>
            <a:off x="469391" y="290580"/>
            <a:ext cx="11527537" cy="578042"/>
          </a:xfrm>
        </p:spPr>
        <p:txBody>
          <a:bodyPr>
            <a:noAutofit/>
          </a:bodyPr>
          <a:lstStyle/>
          <a:p>
            <a:r>
              <a:rPr lang="en-US" sz="3200" dirty="0">
                <a:solidFill>
                  <a:schemeClr val="bg1"/>
                </a:solidFill>
              </a:rPr>
              <a:t>Key Takeaways</a:t>
            </a:r>
          </a:p>
        </p:txBody>
      </p:sp>
      <p:sp>
        <p:nvSpPr>
          <p:cNvPr id="3" name="Content Placeholder 2">
            <a:extLst>
              <a:ext uri="{FF2B5EF4-FFF2-40B4-BE49-F238E27FC236}">
                <a16:creationId xmlns:a16="http://schemas.microsoft.com/office/drawing/2014/main" id="{41124141-D950-53F0-FF87-6EAD6B01541B}"/>
              </a:ext>
            </a:extLst>
          </p:cNvPr>
          <p:cNvSpPr>
            <a:spLocks noGrp="1"/>
          </p:cNvSpPr>
          <p:nvPr>
            <p:ph idx="1"/>
          </p:nvPr>
        </p:nvSpPr>
        <p:spPr>
          <a:xfrm>
            <a:off x="832104" y="1253331"/>
            <a:ext cx="10515600" cy="4909428"/>
          </a:xfrm>
        </p:spPr>
        <p:txBody>
          <a:bodyPr>
            <a:normAutofit/>
          </a:bodyPr>
          <a:lstStyle/>
          <a:p>
            <a:r>
              <a:rPr lang="en-US" dirty="0"/>
              <a:t>We delineate a new class of the fastest growing and most destructive fires, or ‘fast fires.’</a:t>
            </a:r>
          </a:p>
          <a:p>
            <a:r>
              <a:rPr lang="en-US" b="1" dirty="0"/>
              <a:t>Fast fires matter for life safety and structure impacts</a:t>
            </a:r>
            <a:r>
              <a:rPr lang="en-US" dirty="0"/>
              <a:t>; large fires matter more for ecosystems and generate significant smoke.</a:t>
            </a:r>
          </a:p>
          <a:p>
            <a:pPr lvl="1"/>
            <a:r>
              <a:rPr lang="en-US" dirty="0"/>
              <a:t>Fast fires overall accounted for </a:t>
            </a:r>
            <a:r>
              <a:rPr lang="en-US" b="1" dirty="0"/>
              <a:t>88% of residential structures destroyed </a:t>
            </a:r>
            <a:r>
              <a:rPr lang="en-US" dirty="0"/>
              <a:t>in the U.S. (2001-2020)</a:t>
            </a:r>
          </a:p>
          <a:p>
            <a:r>
              <a:rPr lang="en-US" dirty="0"/>
              <a:t>Fires are growing significantly faster across nearly half of the contiguous U.S. land area—and </a:t>
            </a:r>
            <a:r>
              <a:rPr lang="en-US" b="1" dirty="0"/>
              <a:t>2.5 times faster across the western U.S. in just 20 years</a:t>
            </a:r>
            <a:r>
              <a:rPr lang="en-US" dirty="0"/>
              <a:t>.</a:t>
            </a:r>
          </a:p>
        </p:txBody>
      </p:sp>
    </p:spTree>
    <p:extLst>
      <p:ext uri="{BB962C8B-B14F-4D97-AF65-F5344CB8AC3E}">
        <p14:creationId xmlns:p14="http://schemas.microsoft.com/office/powerpoint/2010/main" val="3412723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0180803-8C55-2687-B037-D6E307ED6DC8}"/>
              </a:ext>
            </a:extLst>
          </p:cNvPr>
          <p:cNvSpPr>
            <a:spLocks noGrp="1"/>
          </p:cNvSpPr>
          <p:nvPr>
            <p:ph idx="1"/>
          </p:nvPr>
        </p:nvSpPr>
        <p:spPr>
          <a:xfrm>
            <a:off x="832104" y="1253331"/>
            <a:ext cx="10515600" cy="4909428"/>
          </a:xfrm>
        </p:spPr>
        <p:txBody>
          <a:bodyPr>
            <a:normAutofit/>
          </a:bodyPr>
          <a:lstStyle/>
          <a:p>
            <a:r>
              <a:rPr lang="en-US" dirty="0"/>
              <a:t>Fire speed may </a:t>
            </a:r>
            <a:r>
              <a:rPr lang="en-US" b="1" dirty="0"/>
              <a:t>determine firefighter decision-making </a:t>
            </a:r>
            <a:r>
              <a:rPr lang="en-US" dirty="0"/>
              <a:t>and/or how effective suppression operations can be near communities.</a:t>
            </a:r>
          </a:p>
          <a:p>
            <a:r>
              <a:rPr lang="en-US" dirty="0"/>
              <a:t>With the fastest fires occurring in grasslands, </a:t>
            </a:r>
            <a:r>
              <a:rPr lang="en-US" b="1" dirty="0"/>
              <a:t>we need to rethink grassland fire management strategies</a:t>
            </a:r>
            <a:r>
              <a:rPr lang="en-US" dirty="0"/>
              <a:t>.</a:t>
            </a:r>
          </a:p>
          <a:p>
            <a:r>
              <a:rPr lang="en-US" b="1" dirty="0"/>
              <a:t>Home hardening measures </a:t>
            </a:r>
            <a:r>
              <a:rPr lang="en-US" dirty="0"/>
              <a:t>are critical (defensible space, fire-resistant materials, etc.)</a:t>
            </a:r>
          </a:p>
          <a:p>
            <a:r>
              <a:rPr lang="en-US" dirty="0"/>
              <a:t>Increasing speed will challenge </a:t>
            </a:r>
            <a:r>
              <a:rPr lang="en-US" u="sng" dirty="0"/>
              <a:t>emergency response, evacuation plans, and community preparedness</a:t>
            </a:r>
            <a:r>
              <a:rPr lang="en-US" dirty="0"/>
              <a:t>.</a:t>
            </a:r>
          </a:p>
          <a:p>
            <a:pPr lvl="1"/>
            <a:r>
              <a:rPr lang="en-US" dirty="0"/>
              <a:t>Early warning systems for evacuation</a:t>
            </a:r>
          </a:p>
          <a:p>
            <a:pPr lvl="1"/>
            <a:r>
              <a:rPr lang="en-US" dirty="0"/>
              <a:t>Better evacuation plans for communities</a:t>
            </a:r>
          </a:p>
          <a:p>
            <a:pPr lvl="1"/>
            <a:r>
              <a:rPr lang="en-US" dirty="0"/>
              <a:t>Integrating fire speed into measures of community wildfire risk</a:t>
            </a:r>
          </a:p>
          <a:p>
            <a:endParaRPr lang="en-US" dirty="0"/>
          </a:p>
          <a:p>
            <a:endParaRPr lang="en-US" dirty="0"/>
          </a:p>
        </p:txBody>
      </p:sp>
      <p:sp>
        <p:nvSpPr>
          <p:cNvPr id="4" name="Date Placeholder 3">
            <a:extLst>
              <a:ext uri="{FF2B5EF4-FFF2-40B4-BE49-F238E27FC236}">
                <a16:creationId xmlns:a16="http://schemas.microsoft.com/office/drawing/2014/main" id="{A5FC593E-1AD4-8D45-CEB6-155017A3DC71}"/>
              </a:ext>
            </a:extLst>
          </p:cNvPr>
          <p:cNvSpPr>
            <a:spLocks noGrp="1"/>
          </p:cNvSpPr>
          <p:nvPr>
            <p:ph type="dt" sz="half" idx="10"/>
          </p:nvPr>
        </p:nvSpPr>
        <p:spPr/>
        <p:txBody>
          <a:bodyPr/>
          <a:lstStyle/>
          <a:p>
            <a:r>
              <a:rPr lang="en-US"/>
              <a:t>ESA 2024 Annual Meeting</a:t>
            </a:r>
          </a:p>
        </p:txBody>
      </p:sp>
      <p:sp>
        <p:nvSpPr>
          <p:cNvPr id="5" name="Footer Placeholder 4">
            <a:extLst>
              <a:ext uri="{FF2B5EF4-FFF2-40B4-BE49-F238E27FC236}">
                <a16:creationId xmlns:a16="http://schemas.microsoft.com/office/drawing/2014/main" id="{55CB91F1-75F1-471D-849C-079081CAC14B}"/>
              </a:ext>
            </a:extLst>
          </p:cNvPr>
          <p:cNvSpPr>
            <a:spLocks noGrp="1"/>
          </p:cNvSpPr>
          <p:nvPr>
            <p:ph type="ftr" sz="quarter" idx="11"/>
          </p:nvPr>
        </p:nvSpPr>
        <p:spPr/>
        <p:txBody>
          <a:bodyPr/>
          <a:lstStyle/>
          <a:p>
            <a:r>
              <a:rPr lang="en-US"/>
              <a:t>Balch et al., 2024 (accepted at Science, under embargo)</a:t>
            </a:r>
          </a:p>
        </p:txBody>
      </p:sp>
      <p:sp>
        <p:nvSpPr>
          <p:cNvPr id="6" name="Slide Number Placeholder 5">
            <a:extLst>
              <a:ext uri="{FF2B5EF4-FFF2-40B4-BE49-F238E27FC236}">
                <a16:creationId xmlns:a16="http://schemas.microsoft.com/office/drawing/2014/main" id="{1CE1DE60-B3AF-35C4-93DE-A627061C226E}"/>
              </a:ext>
            </a:extLst>
          </p:cNvPr>
          <p:cNvSpPr>
            <a:spLocks noGrp="1"/>
          </p:cNvSpPr>
          <p:nvPr>
            <p:ph type="sldNum" sz="quarter" idx="12"/>
          </p:nvPr>
        </p:nvSpPr>
        <p:spPr/>
        <p:txBody>
          <a:bodyPr/>
          <a:lstStyle/>
          <a:p>
            <a:fld id="{15B2B509-56B8-4E45-AD78-B8B98E5D7602}" type="slidenum">
              <a:rPr lang="en-US" smtClean="0"/>
              <a:pPr/>
              <a:t>25</a:t>
            </a:fld>
            <a:endParaRPr lang="en-US"/>
          </a:p>
        </p:txBody>
      </p:sp>
      <p:sp>
        <p:nvSpPr>
          <p:cNvPr id="9" name="Rectangle 8">
            <a:extLst>
              <a:ext uri="{FF2B5EF4-FFF2-40B4-BE49-F238E27FC236}">
                <a16:creationId xmlns:a16="http://schemas.microsoft.com/office/drawing/2014/main" id="{ECB60430-1AF4-6C9D-A4A3-B7654DA70559}"/>
              </a:ext>
            </a:extLst>
          </p:cNvPr>
          <p:cNvSpPr/>
          <p:nvPr/>
        </p:nvSpPr>
        <p:spPr>
          <a:xfrm>
            <a:off x="182880" y="164591"/>
            <a:ext cx="11814048" cy="83002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E9A7396-C34C-90EF-BDB6-2D8607F99747}"/>
              </a:ext>
            </a:extLst>
          </p:cNvPr>
          <p:cNvSpPr>
            <a:spLocks noGrp="1"/>
          </p:cNvSpPr>
          <p:nvPr>
            <p:ph type="title"/>
          </p:nvPr>
        </p:nvSpPr>
        <p:spPr>
          <a:xfrm>
            <a:off x="469391" y="290580"/>
            <a:ext cx="11527537" cy="578042"/>
          </a:xfrm>
        </p:spPr>
        <p:txBody>
          <a:bodyPr>
            <a:noAutofit/>
          </a:bodyPr>
          <a:lstStyle/>
          <a:p>
            <a:r>
              <a:rPr lang="en-US" sz="3200" dirty="0">
                <a:solidFill>
                  <a:schemeClr val="bg1"/>
                </a:solidFill>
              </a:rPr>
              <a:t>Management Implications</a:t>
            </a:r>
          </a:p>
        </p:txBody>
      </p:sp>
    </p:spTree>
    <p:extLst>
      <p:ext uri="{BB962C8B-B14F-4D97-AF65-F5344CB8AC3E}">
        <p14:creationId xmlns:p14="http://schemas.microsoft.com/office/powerpoint/2010/main" val="279552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A05D12-9D4E-5389-F435-EB3DC39FC54D}"/>
              </a:ext>
            </a:extLst>
          </p:cNvPr>
          <p:cNvSpPr>
            <a:spLocks noGrp="1"/>
          </p:cNvSpPr>
          <p:nvPr>
            <p:ph type="ftr" sz="quarter" idx="11"/>
          </p:nvPr>
        </p:nvSpPr>
        <p:spPr/>
        <p:txBody>
          <a:bodyPr/>
          <a:lstStyle/>
          <a:p>
            <a:r>
              <a:rPr lang="en-US"/>
              <a:t>Balch et al., 2024 (accepted at Science, under embargo)</a:t>
            </a:r>
          </a:p>
        </p:txBody>
      </p:sp>
      <p:sp>
        <p:nvSpPr>
          <p:cNvPr id="4" name="Slide Number Placeholder 3">
            <a:extLst>
              <a:ext uri="{FF2B5EF4-FFF2-40B4-BE49-F238E27FC236}">
                <a16:creationId xmlns:a16="http://schemas.microsoft.com/office/drawing/2014/main" id="{D16AFABE-8200-8C12-B90B-A2ED01CEA19A}"/>
              </a:ext>
            </a:extLst>
          </p:cNvPr>
          <p:cNvSpPr>
            <a:spLocks noGrp="1"/>
          </p:cNvSpPr>
          <p:nvPr>
            <p:ph type="sldNum" sz="quarter" idx="12"/>
          </p:nvPr>
        </p:nvSpPr>
        <p:spPr/>
        <p:txBody>
          <a:bodyPr/>
          <a:lstStyle/>
          <a:p>
            <a:fld id="{15B2B509-56B8-4E45-AD78-B8B98E5D7602}" type="slidenum">
              <a:rPr lang="en-US" smtClean="0"/>
              <a:t>26</a:t>
            </a:fld>
            <a:endParaRPr lang="en-US"/>
          </a:p>
        </p:txBody>
      </p:sp>
      <p:sp>
        <p:nvSpPr>
          <p:cNvPr id="5" name="Date Placeholder 4">
            <a:extLst>
              <a:ext uri="{FF2B5EF4-FFF2-40B4-BE49-F238E27FC236}">
                <a16:creationId xmlns:a16="http://schemas.microsoft.com/office/drawing/2014/main" id="{63C012DE-7166-6799-F0E6-CE8078FE9A00}"/>
              </a:ext>
            </a:extLst>
          </p:cNvPr>
          <p:cNvSpPr>
            <a:spLocks noGrp="1"/>
          </p:cNvSpPr>
          <p:nvPr>
            <p:ph type="dt" sz="half" idx="10"/>
          </p:nvPr>
        </p:nvSpPr>
        <p:spPr/>
        <p:txBody>
          <a:bodyPr/>
          <a:lstStyle/>
          <a:p>
            <a:r>
              <a:rPr lang="en-US"/>
              <a:t>ESA 2024 Annual Meeting</a:t>
            </a:r>
          </a:p>
        </p:txBody>
      </p:sp>
      <p:sp>
        <p:nvSpPr>
          <p:cNvPr id="11" name="TextBox 10">
            <a:extLst>
              <a:ext uri="{FF2B5EF4-FFF2-40B4-BE49-F238E27FC236}">
                <a16:creationId xmlns:a16="http://schemas.microsoft.com/office/drawing/2014/main" id="{1FE940A2-B697-890D-A035-FE57EF5EDD09}"/>
              </a:ext>
            </a:extLst>
          </p:cNvPr>
          <p:cNvSpPr txBox="1"/>
          <p:nvPr/>
        </p:nvSpPr>
        <p:spPr>
          <a:xfrm>
            <a:off x="1911817" y="1245757"/>
            <a:ext cx="8642684" cy="461665"/>
          </a:xfrm>
          <a:prstGeom prst="rect">
            <a:avLst/>
          </a:prstGeom>
          <a:noFill/>
        </p:spPr>
        <p:txBody>
          <a:bodyPr wrap="square">
            <a:spAutoFit/>
          </a:bodyPr>
          <a:lstStyle/>
          <a:p>
            <a:r>
              <a:rPr lang="en-US" sz="2400" b="0" i="0" u="none" strike="noStrike" dirty="0">
                <a:solidFill>
                  <a:srgbClr val="000000"/>
                </a:solidFill>
                <a:effectLst/>
                <a:latin typeface="Calibri" panose="020F0502020204030204" pitchFamily="34" charset="0"/>
              </a:rPr>
              <a:t>83% of events reach their maximum growth rate within five days.</a:t>
            </a:r>
            <a:endParaRPr lang="en-US" sz="2400" dirty="0"/>
          </a:p>
        </p:txBody>
      </p:sp>
      <p:pic>
        <p:nvPicPr>
          <p:cNvPr id="14" name="Picture 13" descr="A graph of different types of trees&#10;&#10;Description automatically generated">
            <a:extLst>
              <a:ext uri="{FF2B5EF4-FFF2-40B4-BE49-F238E27FC236}">
                <a16:creationId xmlns:a16="http://schemas.microsoft.com/office/drawing/2014/main" id="{CED09482-5302-CB56-7C25-05F2B878F926}"/>
              </a:ext>
            </a:extLst>
          </p:cNvPr>
          <p:cNvPicPr>
            <a:picLocks noChangeAspect="1"/>
          </p:cNvPicPr>
          <p:nvPr/>
        </p:nvPicPr>
        <p:blipFill>
          <a:blip r:embed="rId3"/>
          <a:stretch>
            <a:fillRect/>
          </a:stretch>
        </p:blipFill>
        <p:spPr>
          <a:xfrm>
            <a:off x="2550695" y="1707422"/>
            <a:ext cx="6512275" cy="4321652"/>
          </a:xfrm>
          <a:prstGeom prst="rect">
            <a:avLst/>
          </a:prstGeom>
        </p:spPr>
      </p:pic>
      <p:sp>
        <p:nvSpPr>
          <p:cNvPr id="18" name="Rectangle 17">
            <a:extLst>
              <a:ext uri="{FF2B5EF4-FFF2-40B4-BE49-F238E27FC236}">
                <a16:creationId xmlns:a16="http://schemas.microsoft.com/office/drawing/2014/main" id="{E346030D-532D-5B2F-EC5A-3AA334203A7D}"/>
              </a:ext>
            </a:extLst>
          </p:cNvPr>
          <p:cNvSpPr/>
          <p:nvPr/>
        </p:nvSpPr>
        <p:spPr>
          <a:xfrm>
            <a:off x="182880" y="164591"/>
            <a:ext cx="11814048" cy="830020"/>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235977EA-4CF1-8B99-F085-04CA39C11B29}"/>
              </a:ext>
            </a:extLst>
          </p:cNvPr>
          <p:cNvSpPr>
            <a:spLocks noGrp="1"/>
          </p:cNvSpPr>
          <p:nvPr>
            <p:ph type="title"/>
          </p:nvPr>
        </p:nvSpPr>
        <p:spPr>
          <a:xfrm>
            <a:off x="469391" y="290580"/>
            <a:ext cx="11527537" cy="578042"/>
          </a:xfrm>
        </p:spPr>
        <p:txBody>
          <a:bodyPr>
            <a:noAutofit/>
          </a:bodyPr>
          <a:lstStyle/>
          <a:p>
            <a:r>
              <a:rPr lang="en-US" sz="3200" dirty="0">
                <a:solidFill>
                  <a:schemeClr val="bg1"/>
                </a:solidFill>
              </a:rPr>
              <a:t>Management Implications</a:t>
            </a:r>
          </a:p>
        </p:txBody>
      </p:sp>
    </p:spTree>
    <p:extLst>
      <p:ext uri="{BB962C8B-B14F-4D97-AF65-F5344CB8AC3E}">
        <p14:creationId xmlns:p14="http://schemas.microsoft.com/office/powerpoint/2010/main" val="2783545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E7A1F4-2470-59BB-F922-2E7BAE273B1E}"/>
              </a:ext>
            </a:extLst>
          </p:cNvPr>
          <p:cNvSpPr/>
          <p:nvPr/>
        </p:nvSpPr>
        <p:spPr>
          <a:xfrm>
            <a:off x="182880" y="164593"/>
            <a:ext cx="11814048" cy="1054608"/>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12BCDA-7110-E836-C264-CE6283BC88B6}"/>
              </a:ext>
            </a:extLst>
          </p:cNvPr>
          <p:cNvSpPr>
            <a:spLocks noGrp="1"/>
          </p:cNvSpPr>
          <p:nvPr>
            <p:ph type="title"/>
          </p:nvPr>
        </p:nvSpPr>
        <p:spPr>
          <a:xfrm>
            <a:off x="195072" y="242632"/>
            <a:ext cx="11801856" cy="976569"/>
          </a:xfrm>
        </p:spPr>
        <p:txBody>
          <a:bodyPr>
            <a:normAutofit/>
          </a:bodyPr>
          <a:lstStyle/>
          <a:p>
            <a:pPr algn="ctr"/>
            <a:r>
              <a:rPr lang="en-US" sz="4000" dirty="0">
                <a:solidFill>
                  <a:schemeClr val="bg1"/>
                </a:solidFill>
              </a:rPr>
              <a:t>Acknowledgements </a:t>
            </a:r>
          </a:p>
        </p:txBody>
      </p:sp>
      <p:sp>
        <p:nvSpPr>
          <p:cNvPr id="4" name="Date Placeholder 3">
            <a:extLst>
              <a:ext uri="{FF2B5EF4-FFF2-40B4-BE49-F238E27FC236}">
                <a16:creationId xmlns:a16="http://schemas.microsoft.com/office/drawing/2014/main" id="{A5FC593E-1AD4-8D45-CEB6-155017A3DC71}"/>
              </a:ext>
            </a:extLst>
          </p:cNvPr>
          <p:cNvSpPr>
            <a:spLocks noGrp="1"/>
          </p:cNvSpPr>
          <p:nvPr>
            <p:ph type="dt" sz="half" idx="10"/>
          </p:nvPr>
        </p:nvSpPr>
        <p:spPr/>
        <p:txBody>
          <a:bodyPr/>
          <a:lstStyle/>
          <a:p>
            <a:r>
              <a:rPr lang="en-US"/>
              <a:t>ESA 2024 Annual Meeting</a:t>
            </a:r>
          </a:p>
        </p:txBody>
      </p:sp>
      <p:sp>
        <p:nvSpPr>
          <p:cNvPr id="5" name="Footer Placeholder 4">
            <a:extLst>
              <a:ext uri="{FF2B5EF4-FFF2-40B4-BE49-F238E27FC236}">
                <a16:creationId xmlns:a16="http://schemas.microsoft.com/office/drawing/2014/main" id="{55CB91F1-75F1-471D-849C-079081CAC14B}"/>
              </a:ext>
            </a:extLst>
          </p:cNvPr>
          <p:cNvSpPr>
            <a:spLocks noGrp="1"/>
          </p:cNvSpPr>
          <p:nvPr>
            <p:ph type="ftr" sz="quarter" idx="11"/>
          </p:nvPr>
        </p:nvSpPr>
        <p:spPr/>
        <p:txBody>
          <a:bodyPr/>
          <a:lstStyle/>
          <a:p>
            <a:r>
              <a:rPr lang="en-US" dirty="0"/>
              <a:t>Balch et al., 2024 (accepted at Science, under embargo)</a:t>
            </a:r>
          </a:p>
        </p:txBody>
      </p:sp>
      <p:sp>
        <p:nvSpPr>
          <p:cNvPr id="6" name="Slide Number Placeholder 5">
            <a:extLst>
              <a:ext uri="{FF2B5EF4-FFF2-40B4-BE49-F238E27FC236}">
                <a16:creationId xmlns:a16="http://schemas.microsoft.com/office/drawing/2014/main" id="{1CE1DE60-B3AF-35C4-93DE-A627061C226E}"/>
              </a:ext>
            </a:extLst>
          </p:cNvPr>
          <p:cNvSpPr>
            <a:spLocks noGrp="1"/>
          </p:cNvSpPr>
          <p:nvPr>
            <p:ph type="sldNum" sz="quarter" idx="12"/>
          </p:nvPr>
        </p:nvSpPr>
        <p:spPr/>
        <p:txBody>
          <a:bodyPr/>
          <a:lstStyle/>
          <a:p>
            <a:fld id="{15B2B509-56B8-4E45-AD78-B8B98E5D7602}" type="slidenum">
              <a:rPr lang="en-US" smtClean="0"/>
              <a:pPr/>
              <a:t>27</a:t>
            </a:fld>
            <a:endParaRPr lang="en-US"/>
          </a:p>
        </p:txBody>
      </p:sp>
      <p:sp>
        <p:nvSpPr>
          <p:cNvPr id="8" name="Content Placeholder 2">
            <a:extLst>
              <a:ext uri="{FF2B5EF4-FFF2-40B4-BE49-F238E27FC236}">
                <a16:creationId xmlns:a16="http://schemas.microsoft.com/office/drawing/2014/main" id="{D7D30993-41C2-F519-59A7-D601558A6C84}"/>
              </a:ext>
            </a:extLst>
          </p:cNvPr>
          <p:cNvSpPr>
            <a:spLocks noGrp="1"/>
          </p:cNvSpPr>
          <p:nvPr>
            <p:ph idx="1"/>
          </p:nvPr>
        </p:nvSpPr>
        <p:spPr>
          <a:xfrm>
            <a:off x="582547" y="4050728"/>
            <a:ext cx="10337992" cy="2198818"/>
          </a:xfrm>
        </p:spPr>
        <p:txBody>
          <a:bodyPr>
            <a:noAutofit/>
          </a:bodyPr>
          <a:lstStyle/>
          <a:p>
            <a:pPr marL="0" indent="0" rtl="0">
              <a:spcBef>
                <a:spcPts val="600"/>
              </a:spcBef>
              <a:spcAft>
                <a:spcPts val="0"/>
              </a:spcAft>
              <a:buNone/>
            </a:pPr>
            <a:r>
              <a:rPr lang="en-US" sz="1200" b="1" i="0" u="none" strike="noStrike" dirty="0">
                <a:solidFill>
                  <a:srgbClr val="000000"/>
                </a:solidFill>
                <a:effectLst/>
              </a:rPr>
              <a:t>Author Affiliations: </a:t>
            </a:r>
            <a:endParaRPr lang="en-US" sz="1200" dirty="0">
              <a:effectLst/>
            </a:endParaRPr>
          </a:p>
          <a:p>
            <a:pPr marL="0" indent="0" rtl="0">
              <a:spcBef>
                <a:spcPts val="600"/>
              </a:spcBef>
              <a:spcAft>
                <a:spcPts val="0"/>
              </a:spcAft>
              <a:buNone/>
            </a:pPr>
            <a:r>
              <a:rPr lang="en-US" sz="1200" b="1" i="0" u="none" strike="noStrike" baseline="30000" dirty="0">
                <a:solidFill>
                  <a:srgbClr val="000000"/>
                </a:solidFill>
                <a:effectLst/>
              </a:rPr>
              <a:t>1</a:t>
            </a:r>
            <a:r>
              <a:rPr lang="en-US" sz="1200" b="1" i="0" u="none" strike="noStrike" dirty="0">
                <a:solidFill>
                  <a:srgbClr val="000000"/>
                </a:solidFill>
                <a:effectLst/>
              </a:rPr>
              <a:t>Environmental Data Science Innovation and Inclusion Lab (ESIIL)</a:t>
            </a:r>
            <a:r>
              <a:rPr lang="en-US" sz="1200" b="0" i="0" u="none" strike="noStrike" dirty="0">
                <a:solidFill>
                  <a:srgbClr val="000000"/>
                </a:solidFill>
                <a:effectLst/>
              </a:rPr>
              <a:t>, University of Colorado Boulder; Boulder, CO, United States</a:t>
            </a:r>
            <a:endParaRPr lang="en-US" sz="1200" dirty="0">
              <a:effectLst/>
            </a:endParaRPr>
          </a:p>
          <a:p>
            <a:pPr marL="0" indent="0" rtl="0">
              <a:spcBef>
                <a:spcPts val="600"/>
              </a:spcBef>
              <a:spcAft>
                <a:spcPts val="0"/>
              </a:spcAft>
              <a:buNone/>
            </a:pPr>
            <a:r>
              <a:rPr lang="en-US" sz="1200" b="1" i="0" u="none" strike="noStrike" baseline="30000" dirty="0">
                <a:solidFill>
                  <a:srgbClr val="000000"/>
                </a:solidFill>
                <a:effectLst/>
              </a:rPr>
              <a:t>2</a:t>
            </a:r>
            <a:r>
              <a:rPr lang="en-US" sz="1200" b="1" i="0" u="none" strike="noStrike" dirty="0">
                <a:solidFill>
                  <a:srgbClr val="000000"/>
                </a:solidFill>
                <a:effectLst/>
              </a:rPr>
              <a:t>Department of Geography, University of Colorado Boulder</a:t>
            </a:r>
            <a:r>
              <a:rPr lang="en-US" sz="1200" b="0" i="0" u="none" strike="noStrike" dirty="0">
                <a:solidFill>
                  <a:srgbClr val="000000"/>
                </a:solidFill>
                <a:effectLst/>
              </a:rPr>
              <a:t>; Boulder, United States </a:t>
            </a:r>
            <a:endParaRPr lang="en-US" sz="1200" dirty="0">
              <a:effectLst/>
            </a:endParaRPr>
          </a:p>
          <a:p>
            <a:pPr marL="0" indent="0" rtl="0">
              <a:spcBef>
                <a:spcPts val="600"/>
              </a:spcBef>
              <a:spcAft>
                <a:spcPts val="0"/>
              </a:spcAft>
              <a:buNone/>
            </a:pPr>
            <a:r>
              <a:rPr lang="en-US" sz="1200" b="1" i="0" u="none" strike="noStrike" baseline="30000" dirty="0">
                <a:solidFill>
                  <a:srgbClr val="000000"/>
                </a:solidFill>
                <a:effectLst/>
              </a:rPr>
              <a:t>3</a:t>
            </a:r>
            <a:r>
              <a:rPr lang="en-US" sz="1200" b="1" i="0" u="none" strike="noStrike" dirty="0">
                <a:solidFill>
                  <a:srgbClr val="000000"/>
                </a:solidFill>
                <a:effectLst/>
              </a:rPr>
              <a:t>Earth Lab, Cooperative Institute for Research in Environmental Sciences (CIRES)</a:t>
            </a:r>
            <a:r>
              <a:rPr lang="en-US" sz="1200" b="0" i="0" u="none" strike="noStrike" dirty="0">
                <a:solidFill>
                  <a:srgbClr val="000000"/>
                </a:solidFill>
                <a:effectLst/>
              </a:rPr>
              <a:t>, University of Colorado Boulder; Boulder, United States</a:t>
            </a:r>
            <a:endParaRPr lang="en-US" sz="1200" dirty="0">
              <a:effectLst/>
            </a:endParaRPr>
          </a:p>
          <a:p>
            <a:pPr marL="0" indent="0" rtl="0">
              <a:spcBef>
                <a:spcPts val="600"/>
              </a:spcBef>
              <a:spcAft>
                <a:spcPts val="0"/>
              </a:spcAft>
              <a:buNone/>
            </a:pPr>
            <a:r>
              <a:rPr lang="en-US" sz="1200" b="1" i="0" u="none" strike="noStrike" baseline="30000" dirty="0">
                <a:solidFill>
                  <a:srgbClr val="000000"/>
                </a:solidFill>
                <a:effectLst/>
              </a:rPr>
              <a:t>4</a:t>
            </a:r>
            <a:r>
              <a:rPr lang="en-US" sz="1200" b="1" i="0" u="none" strike="noStrike" dirty="0">
                <a:solidFill>
                  <a:srgbClr val="000000"/>
                </a:solidFill>
                <a:effectLst/>
              </a:rPr>
              <a:t>Water Resources, Agriculture Research Service, United States Department of Agriculture</a:t>
            </a:r>
            <a:r>
              <a:rPr lang="en-US" sz="1200" b="0" i="0" u="none" strike="noStrike" dirty="0">
                <a:solidFill>
                  <a:srgbClr val="000000"/>
                </a:solidFill>
                <a:effectLst/>
              </a:rPr>
              <a:t>; Fort Collins, United States</a:t>
            </a:r>
            <a:endParaRPr lang="en-US" sz="1200" dirty="0">
              <a:effectLst/>
            </a:endParaRPr>
          </a:p>
          <a:p>
            <a:pPr marL="0" indent="0" rtl="0">
              <a:spcBef>
                <a:spcPts val="600"/>
              </a:spcBef>
              <a:spcAft>
                <a:spcPts val="0"/>
              </a:spcAft>
              <a:buNone/>
            </a:pPr>
            <a:r>
              <a:rPr lang="en-US" sz="1200" b="1" i="0" u="none" strike="noStrike" baseline="30000" dirty="0">
                <a:solidFill>
                  <a:srgbClr val="000000"/>
                </a:solidFill>
                <a:effectLst/>
              </a:rPr>
              <a:t>5</a:t>
            </a:r>
            <a:r>
              <a:rPr lang="en-US" sz="1200" b="1" i="0" u="none" strike="noStrike" dirty="0">
                <a:solidFill>
                  <a:srgbClr val="000000"/>
                </a:solidFill>
                <a:effectLst/>
              </a:rPr>
              <a:t>Research Applications Laboratory, National Center for Atmospheric Research</a:t>
            </a:r>
            <a:r>
              <a:rPr lang="en-US" sz="1200" b="0" i="0" u="none" strike="noStrike" dirty="0">
                <a:solidFill>
                  <a:srgbClr val="000000"/>
                </a:solidFill>
                <a:effectLst/>
              </a:rPr>
              <a:t>; Boulder, United States</a:t>
            </a:r>
            <a:endParaRPr lang="en-US" sz="1200" dirty="0">
              <a:effectLst/>
            </a:endParaRPr>
          </a:p>
          <a:p>
            <a:pPr marL="0" indent="0" rtl="0">
              <a:spcBef>
                <a:spcPts val="600"/>
              </a:spcBef>
              <a:spcAft>
                <a:spcPts val="0"/>
              </a:spcAft>
              <a:buNone/>
            </a:pPr>
            <a:r>
              <a:rPr lang="en-US" sz="1200" b="1" i="0" u="none" strike="noStrike" baseline="30000" dirty="0">
                <a:solidFill>
                  <a:srgbClr val="000000"/>
                </a:solidFill>
                <a:effectLst/>
              </a:rPr>
              <a:t>6</a:t>
            </a:r>
            <a:r>
              <a:rPr lang="en-US" sz="1200" b="1" i="0" u="none" strike="noStrike" dirty="0">
                <a:solidFill>
                  <a:srgbClr val="000000"/>
                </a:solidFill>
                <a:effectLst/>
              </a:rPr>
              <a:t>Department of Geography, University of California Los Angeles</a:t>
            </a:r>
            <a:r>
              <a:rPr lang="en-US" sz="1200" b="0" i="0" u="none" strike="noStrike" dirty="0">
                <a:solidFill>
                  <a:srgbClr val="000000"/>
                </a:solidFill>
                <a:effectLst/>
              </a:rPr>
              <a:t>; Los Angeles, United States</a:t>
            </a:r>
            <a:endParaRPr lang="en-US" sz="1200" dirty="0">
              <a:effectLst/>
            </a:endParaRPr>
          </a:p>
          <a:p>
            <a:pPr marL="0" indent="0" rtl="0">
              <a:spcBef>
                <a:spcPts val="600"/>
              </a:spcBef>
              <a:spcAft>
                <a:spcPts val="0"/>
              </a:spcAft>
              <a:buNone/>
            </a:pPr>
            <a:r>
              <a:rPr lang="en-US" sz="1200" b="1" i="0" u="none" strike="noStrike" baseline="30000" dirty="0">
                <a:solidFill>
                  <a:srgbClr val="000000"/>
                </a:solidFill>
                <a:effectLst/>
              </a:rPr>
              <a:t>7</a:t>
            </a:r>
            <a:r>
              <a:rPr lang="en-US" sz="1200" b="1" i="0" u="none" strike="noStrike" dirty="0">
                <a:solidFill>
                  <a:srgbClr val="000000"/>
                </a:solidFill>
                <a:effectLst/>
              </a:rPr>
              <a:t>University of California Merced, Management of Complex Systems Department, School of Engineering</a:t>
            </a:r>
            <a:r>
              <a:rPr lang="en-US" sz="1200" b="0" i="0" u="none" strike="noStrike" dirty="0">
                <a:solidFill>
                  <a:srgbClr val="000000"/>
                </a:solidFill>
                <a:effectLst/>
              </a:rPr>
              <a:t>; Merced, United States</a:t>
            </a:r>
            <a:endParaRPr lang="en-US" sz="1200" dirty="0">
              <a:effectLst/>
            </a:endParaRPr>
          </a:p>
          <a:p>
            <a:pPr marL="0" indent="0" rtl="0">
              <a:spcBef>
                <a:spcPts val="600"/>
              </a:spcBef>
              <a:spcAft>
                <a:spcPts val="0"/>
              </a:spcAft>
              <a:buNone/>
            </a:pPr>
            <a:r>
              <a:rPr lang="en-US" sz="1200" b="0" i="0" u="none" strike="noStrike" dirty="0">
                <a:solidFill>
                  <a:srgbClr val="000000"/>
                </a:solidFill>
                <a:effectLst/>
              </a:rPr>
              <a:t>*Corresponding author. Email: </a:t>
            </a:r>
            <a:r>
              <a:rPr lang="en-US" sz="1200" b="0" i="0" u="none" strike="noStrike" dirty="0" err="1">
                <a:solidFill>
                  <a:srgbClr val="000000"/>
                </a:solidFill>
                <a:effectLst/>
              </a:rPr>
              <a:t>Jennifer.Balch@colorado.edu</a:t>
            </a:r>
            <a:endParaRPr lang="en-US" sz="1200" dirty="0">
              <a:effectLst/>
            </a:endParaRPr>
          </a:p>
        </p:txBody>
      </p:sp>
      <p:pic>
        <p:nvPicPr>
          <p:cNvPr id="1026" name="Picture 2" descr="Home">
            <a:extLst>
              <a:ext uri="{FF2B5EF4-FFF2-40B4-BE49-F238E27FC236}">
                <a16:creationId xmlns:a16="http://schemas.microsoft.com/office/drawing/2014/main" id="{57530BEA-4B6C-2FFD-38CB-26BCE9A17C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374186"/>
            <a:ext cx="1802897" cy="97656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logo with blue green and black text&#10;&#10;Description automatically generated">
            <a:extLst>
              <a:ext uri="{FF2B5EF4-FFF2-40B4-BE49-F238E27FC236}">
                <a16:creationId xmlns:a16="http://schemas.microsoft.com/office/drawing/2014/main" id="{45BA49D6-C1D5-1F36-4B81-9AC6CD8CB54D}"/>
              </a:ext>
            </a:extLst>
          </p:cNvPr>
          <p:cNvPicPr>
            <a:picLocks noChangeAspect="1"/>
          </p:cNvPicPr>
          <p:nvPr/>
        </p:nvPicPr>
        <p:blipFill>
          <a:blip r:embed="rId3"/>
          <a:stretch>
            <a:fillRect/>
          </a:stretch>
        </p:blipFill>
        <p:spPr>
          <a:xfrm>
            <a:off x="1408495" y="1461772"/>
            <a:ext cx="1602610" cy="761461"/>
          </a:xfrm>
          <a:prstGeom prst="rect">
            <a:avLst/>
          </a:prstGeom>
        </p:spPr>
      </p:pic>
      <p:pic>
        <p:nvPicPr>
          <p:cNvPr id="11" name="Picture 10" descr="A logo with blue green and purple dots&#10;&#10;Description automatically generated">
            <a:extLst>
              <a:ext uri="{FF2B5EF4-FFF2-40B4-BE49-F238E27FC236}">
                <a16:creationId xmlns:a16="http://schemas.microsoft.com/office/drawing/2014/main" id="{C5F1E20A-C160-B7B8-B1F9-E4D7090DF40A}"/>
              </a:ext>
            </a:extLst>
          </p:cNvPr>
          <p:cNvPicPr>
            <a:picLocks noChangeAspect="1"/>
          </p:cNvPicPr>
          <p:nvPr/>
        </p:nvPicPr>
        <p:blipFill>
          <a:blip r:embed="rId4"/>
          <a:stretch>
            <a:fillRect/>
          </a:stretch>
        </p:blipFill>
        <p:spPr>
          <a:xfrm>
            <a:off x="5751543" y="1395876"/>
            <a:ext cx="1861073" cy="1047823"/>
          </a:xfrm>
          <a:prstGeom prst="rect">
            <a:avLst/>
          </a:prstGeom>
        </p:spPr>
      </p:pic>
      <p:pic>
        <p:nvPicPr>
          <p:cNvPr id="13" name="Picture 12" descr="A logo of university of colorado boulder&#10;&#10;Description automatically generated">
            <a:extLst>
              <a:ext uri="{FF2B5EF4-FFF2-40B4-BE49-F238E27FC236}">
                <a16:creationId xmlns:a16="http://schemas.microsoft.com/office/drawing/2014/main" id="{43D937CB-7AC2-CF79-2CF3-CE11046CBEC1}"/>
              </a:ext>
            </a:extLst>
          </p:cNvPr>
          <p:cNvPicPr>
            <a:picLocks noChangeAspect="1"/>
          </p:cNvPicPr>
          <p:nvPr/>
        </p:nvPicPr>
        <p:blipFill>
          <a:blip r:embed="rId5"/>
          <a:stretch>
            <a:fillRect/>
          </a:stretch>
        </p:blipFill>
        <p:spPr>
          <a:xfrm>
            <a:off x="2594273" y="2688654"/>
            <a:ext cx="1974254" cy="1480691"/>
          </a:xfrm>
          <a:prstGeom prst="rect">
            <a:avLst/>
          </a:prstGeom>
        </p:spPr>
      </p:pic>
      <p:pic>
        <p:nvPicPr>
          <p:cNvPr id="1030" name="Picture 6" descr="NSF NCAR">
            <a:extLst>
              <a:ext uri="{FF2B5EF4-FFF2-40B4-BE49-F238E27FC236}">
                <a16:creationId xmlns:a16="http://schemas.microsoft.com/office/drawing/2014/main" id="{CA174631-F7EB-DD53-7368-93E19E67D1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79862" y="1529735"/>
            <a:ext cx="2145117" cy="82536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blue and white logo&#10;&#10;Description automatically generated">
            <a:extLst>
              <a:ext uri="{FF2B5EF4-FFF2-40B4-BE49-F238E27FC236}">
                <a16:creationId xmlns:a16="http://schemas.microsoft.com/office/drawing/2014/main" id="{18298BBF-0C60-DB43-1587-5EA4896005E2}"/>
              </a:ext>
            </a:extLst>
          </p:cNvPr>
          <p:cNvPicPr>
            <a:picLocks noChangeAspect="1"/>
          </p:cNvPicPr>
          <p:nvPr/>
        </p:nvPicPr>
        <p:blipFill>
          <a:blip r:embed="rId7"/>
          <a:stretch>
            <a:fillRect/>
          </a:stretch>
        </p:blipFill>
        <p:spPr>
          <a:xfrm>
            <a:off x="4695313" y="2546131"/>
            <a:ext cx="1471830" cy="1425514"/>
          </a:xfrm>
          <a:prstGeom prst="rect">
            <a:avLst/>
          </a:prstGeom>
        </p:spPr>
      </p:pic>
      <p:pic>
        <p:nvPicPr>
          <p:cNvPr id="19" name="Picture 18" descr="A logo of a university&#10;&#10;Description automatically generated">
            <a:extLst>
              <a:ext uri="{FF2B5EF4-FFF2-40B4-BE49-F238E27FC236}">
                <a16:creationId xmlns:a16="http://schemas.microsoft.com/office/drawing/2014/main" id="{D5676E25-DD9F-9193-20D7-E7D8C87E9BD9}"/>
              </a:ext>
            </a:extLst>
          </p:cNvPr>
          <p:cNvPicPr>
            <a:picLocks noChangeAspect="1"/>
          </p:cNvPicPr>
          <p:nvPr/>
        </p:nvPicPr>
        <p:blipFill>
          <a:blip r:embed="rId8"/>
          <a:stretch>
            <a:fillRect/>
          </a:stretch>
        </p:blipFill>
        <p:spPr>
          <a:xfrm>
            <a:off x="6582819" y="2573852"/>
            <a:ext cx="1448883" cy="1425514"/>
          </a:xfrm>
          <a:prstGeom prst="rect">
            <a:avLst/>
          </a:prstGeom>
        </p:spPr>
      </p:pic>
    </p:spTree>
    <p:extLst>
      <p:ext uri="{BB962C8B-B14F-4D97-AF65-F5344CB8AC3E}">
        <p14:creationId xmlns:p14="http://schemas.microsoft.com/office/powerpoint/2010/main" val="10362411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CE7A1F4-2470-59BB-F922-2E7BAE273B1E}"/>
              </a:ext>
            </a:extLst>
          </p:cNvPr>
          <p:cNvSpPr/>
          <p:nvPr/>
        </p:nvSpPr>
        <p:spPr>
          <a:xfrm>
            <a:off x="182880" y="164592"/>
            <a:ext cx="11814048" cy="1325563"/>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412BCDA-7110-E836-C264-CE6283BC88B6}"/>
              </a:ext>
            </a:extLst>
          </p:cNvPr>
          <p:cNvSpPr>
            <a:spLocks noGrp="1"/>
          </p:cNvSpPr>
          <p:nvPr>
            <p:ph type="title"/>
          </p:nvPr>
        </p:nvSpPr>
        <p:spPr>
          <a:xfrm>
            <a:off x="195072" y="242632"/>
            <a:ext cx="11801856" cy="1088863"/>
          </a:xfrm>
        </p:spPr>
        <p:txBody>
          <a:bodyPr/>
          <a:lstStyle/>
          <a:p>
            <a:pPr algn="ctr"/>
            <a:r>
              <a:rPr lang="en-US" dirty="0">
                <a:solidFill>
                  <a:schemeClr val="bg1"/>
                </a:solidFill>
              </a:rPr>
              <a:t>Thank You! </a:t>
            </a:r>
          </a:p>
        </p:txBody>
      </p:sp>
      <p:sp>
        <p:nvSpPr>
          <p:cNvPr id="4" name="Date Placeholder 3">
            <a:extLst>
              <a:ext uri="{FF2B5EF4-FFF2-40B4-BE49-F238E27FC236}">
                <a16:creationId xmlns:a16="http://schemas.microsoft.com/office/drawing/2014/main" id="{A5FC593E-1AD4-8D45-CEB6-155017A3DC71}"/>
              </a:ext>
            </a:extLst>
          </p:cNvPr>
          <p:cNvSpPr>
            <a:spLocks noGrp="1"/>
          </p:cNvSpPr>
          <p:nvPr>
            <p:ph type="dt" sz="half" idx="10"/>
          </p:nvPr>
        </p:nvSpPr>
        <p:spPr/>
        <p:txBody>
          <a:bodyPr/>
          <a:lstStyle/>
          <a:p>
            <a:r>
              <a:rPr lang="en-US"/>
              <a:t>ESA 2024 Annual Meeting</a:t>
            </a:r>
          </a:p>
        </p:txBody>
      </p:sp>
      <p:sp>
        <p:nvSpPr>
          <p:cNvPr id="6" name="Slide Number Placeholder 5">
            <a:extLst>
              <a:ext uri="{FF2B5EF4-FFF2-40B4-BE49-F238E27FC236}">
                <a16:creationId xmlns:a16="http://schemas.microsoft.com/office/drawing/2014/main" id="{1CE1DE60-B3AF-35C4-93DE-A627061C226E}"/>
              </a:ext>
            </a:extLst>
          </p:cNvPr>
          <p:cNvSpPr>
            <a:spLocks noGrp="1"/>
          </p:cNvSpPr>
          <p:nvPr>
            <p:ph type="sldNum" sz="quarter" idx="12"/>
          </p:nvPr>
        </p:nvSpPr>
        <p:spPr/>
        <p:txBody>
          <a:bodyPr/>
          <a:lstStyle/>
          <a:p>
            <a:fld id="{15B2B509-56B8-4E45-AD78-B8B98E5D7602}" type="slidenum">
              <a:rPr lang="en-US" smtClean="0"/>
              <a:pPr/>
              <a:t>28</a:t>
            </a:fld>
            <a:endParaRPr lang="en-US"/>
          </a:p>
        </p:txBody>
      </p:sp>
      <p:sp>
        <p:nvSpPr>
          <p:cNvPr id="3" name="TextBox 2">
            <a:extLst>
              <a:ext uri="{FF2B5EF4-FFF2-40B4-BE49-F238E27FC236}">
                <a16:creationId xmlns:a16="http://schemas.microsoft.com/office/drawing/2014/main" id="{EA07CF12-1C04-9E55-245A-08AAB37E1104}"/>
              </a:ext>
            </a:extLst>
          </p:cNvPr>
          <p:cNvSpPr txBox="1"/>
          <p:nvPr/>
        </p:nvSpPr>
        <p:spPr>
          <a:xfrm>
            <a:off x="293830" y="1728616"/>
            <a:ext cx="10322121" cy="1138773"/>
          </a:xfrm>
          <a:prstGeom prst="rect">
            <a:avLst/>
          </a:prstGeom>
          <a:noFill/>
        </p:spPr>
        <p:txBody>
          <a:bodyPr wrap="none" rtlCol="0">
            <a:spAutoFit/>
          </a:bodyPr>
          <a:lstStyle/>
          <a:p>
            <a:r>
              <a:rPr lang="en-US" sz="3600" dirty="0">
                <a:hlinkClick r:id="rId2"/>
              </a:rPr>
              <a:t>maxwell.cook@colorado.edu</a:t>
            </a:r>
            <a:endParaRPr lang="en-US" sz="3600" dirty="0"/>
          </a:p>
          <a:p>
            <a:r>
              <a:rPr lang="en-US" sz="3200" dirty="0"/>
              <a:t>Department of Geography, University of Colorado Boulder</a:t>
            </a:r>
          </a:p>
        </p:txBody>
      </p:sp>
      <p:sp>
        <p:nvSpPr>
          <p:cNvPr id="12" name="Footer Placeholder 11">
            <a:extLst>
              <a:ext uri="{FF2B5EF4-FFF2-40B4-BE49-F238E27FC236}">
                <a16:creationId xmlns:a16="http://schemas.microsoft.com/office/drawing/2014/main" id="{AC963A53-E44E-B361-6952-3FB786E80C23}"/>
              </a:ext>
            </a:extLst>
          </p:cNvPr>
          <p:cNvSpPr>
            <a:spLocks noGrp="1"/>
          </p:cNvSpPr>
          <p:nvPr>
            <p:ph type="ftr" sz="quarter" idx="11"/>
          </p:nvPr>
        </p:nvSpPr>
        <p:spPr/>
        <p:txBody>
          <a:bodyPr/>
          <a:lstStyle/>
          <a:p>
            <a:r>
              <a:rPr lang="en-US"/>
              <a:t>Balch et al., 2024 (accepted at Science, under embargo)</a:t>
            </a:r>
          </a:p>
        </p:txBody>
      </p:sp>
      <p:sp>
        <p:nvSpPr>
          <p:cNvPr id="13" name="TextBox 12">
            <a:extLst>
              <a:ext uri="{FF2B5EF4-FFF2-40B4-BE49-F238E27FC236}">
                <a16:creationId xmlns:a16="http://schemas.microsoft.com/office/drawing/2014/main" id="{AF144EBD-F0F0-AB46-E389-25A1011EEE2E}"/>
              </a:ext>
            </a:extLst>
          </p:cNvPr>
          <p:cNvSpPr txBox="1"/>
          <p:nvPr/>
        </p:nvSpPr>
        <p:spPr>
          <a:xfrm>
            <a:off x="802819" y="5406189"/>
            <a:ext cx="2778581" cy="369332"/>
          </a:xfrm>
          <a:prstGeom prst="rect">
            <a:avLst/>
          </a:prstGeom>
          <a:noFill/>
        </p:spPr>
        <p:txBody>
          <a:bodyPr wrap="none" rtlCol="0">
            <a:spAutoFit/>
          </a:bodyPr>
          <a:lstStyle/>
          <a:p>
            <a:r>
              <a:rPr lang="en-US" dirty="0"/>
              <a:t>FIRED Dataset/Python CLI</a:t>
            </a:r>
          </a:p>
        </p:txBody>
      </p:sp>
      <p:pic>
        <p:nvPicPr>
          <p:cNvPr id="15" name="Picture 14" descr="A qr code with a white background&#10;&#10;Description automatically generated">
            <a:extLst>
              <a:ext uri="{FF2B5EF4-FFF2-40B4-BE49-F238E27FC236}">
                <a16:creationId xmlns:a16="http://schemas.microsoft.com/office/drawing/2014/main" id="{81DBE44F-8D12-4E6E-3E83-D893C420D47E}"/>
              </a:ext>
            </a:extLst>
          </p:cNvPr>
          <p:cNvPicPr>
            <a:picLocks noChangeAspect="1"/>
          </p:cNvPicPr>
          <p:nvPr/>
        </p:nvPicPr>
        <p:blipFill>
          <a:blip r:embed="rId3"/>
          <a:stretch>
            <a:fillRect/>
          </a:stretch>
        </p:blipFill>
        <p:spPr>
          <a:xfrm>
            <a:off x="1137340" y="3296652"/>
            <a:ext cx="2109537" cy="2109537"/>
          </a:xfrm>
          <a:prstGeom prst="rect">
            <a:avLst/>
          </a:prstGeom>
        </p:spPr>
      </p:pic>
      <p:sp>
        <p:nvSpPr>
          <p:cNvPr id="16" name="TextBox 15">
            <a:extLst>
              <a:ext uri="{FF2B5EF4-FFF2-40B4-BE49-F238E27FC236}">
                <a16:creationId xmlns:a16="http://schemas.microsoft.com/office/drawing/2014/main" id="{41714669-5C9B-42A1-B074-0507CA6FBB02}"/>
              </a:ext>
            </a:extLst>
          </p:cNvPr>
          <p:cNvSpPr txBox="1"/>
          <p:nvPr/>
        </p:nvSpPr>
        <p:spPr>
          <a:xfrm>
            <a:off x="4523874" y="3680577"/>
            <a:ext cx="6530786" cy="1200329"/>
          </a:xfrm>
          <a:prstGeom prst="rect">
            <a:avLst/>
          </a:prstGeom>
          <a:noFill/>
        </p:spPr>
        <p:txBody>
          <a:bodyPr wrap="square" rtlCol="0">
            <a:spAutoFit/>
          </a:bodyPr>
          <a:lstStyle/>
          <a:p>
            <a:r>
              <a:rPr lang="en-US" sz="2400" dirty="0"/>
              <a:t>Manuscript is accepted at Science and due for publication in mid-September (currently under embargo). Keep an eye out! </a:t>
            </a:r>
          </a:p>
        </p:txBody>
      </p:sp>
    </p:spTree>
    <p:extLst>
      <p:ext uri="{BB962C8B-B14F-4D97-AF65-F5344CB8AC3E}">
        <p14:creationId xmlns:p14="http://schemas.microsoft.com/office/powerpoint/2010/main" val="3341756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graph of different colored lines&#10;&#10;Description automatically generated">
            <a:extLst>
              <a:ext uri="{FF2B5EF4-FFF2-40B4-BE49-F238E27FC236}">
                <a16:creationId xmlns:a16="http://schemas.microsoft.com/office/drawing/2014/main" id="{FAC482D2-D8F7-39B6-B58B-6060F5F7EE40}"/>
              </a:ext>
            </a:extLst>
          </p:cNvPr>
          <p:cNvPicPr>
            <a:picLocks noChangeAspect="1"/>
          </p:cNvPicPr>
          <p:nvPr/>
        </p:nvPicPr>
        <p:blipFill>
          <a:blip r:embed="rId3"/>
          <a:stretch>
            <a:fillRect/>
          </a:stretch>
        </p:blipFill>
        <p:spPr>
          <a:xfrm>
            <a:off x="3418763" y="553281"/>
            <a:ext cx="4742659" cy="5751438"/>
          </a:xfrm>
          <a:prstGeom prst="rect">
            <a:avLst/>
          </a:prstGeom>
        </p:spPr>
      </p:pic>
      <p:sp>
        <p:nvSpPr>
          <p:cNvPr id="10" name="TextBox 9">
            <a:extLst>
              <a:ext uri="{FF2B5EF4-FFF2-40B4-BE49-F238E27FC236}">
                <a16:creationId xmlns:a16="http://schemas.microsoft.com/office/drawing/2014/main" id="{77DAC686-F066-F411-FCAB-F210D07C0AE8}"/>
              </a:ext>
            </a:extLst>
          </p:cNvPr>
          <p:cNvSpPr txBox="1"/>
          <p:nvPr/>
        </p:nvSpPr>
        <p:spPr>
          <a:xfrm>
            <a:off x="8610600" y="2120024"/>
            <a:ext cx="2523573" cy="1569660"/>
          </a:xfrm>
          <a:prstGeom prst="rect">
            <a:avLst/>
          </a:prstGeom>
          <a:noFill/>
        </p:spPr>
        <p:txBody>
          <a:bodyPr wrap="square" rtlCol="0">
            <a:spAutoFit/>
          </a:bodyPr>
          <a:lstStyle/>
          <a:p>
            <a:pPr algn="ctr"/>
            <a:r>
              <a:rPr lang="en-US" sz="2400" dirty="0"/>
              <a:t>Strong relationship between </a:t>
            </a:r>
            <a:r>
              <a:rPr lang="en-US" sz="2400" b="1" dirty="0"/>
              <a:t>speed</a:t>
            </a:r>
            <a:r>
              <a:rPr lang="en-US" sz="2400" dirty="0"/>
              <a:t> and </a:t>
            </a:r>
            <a:r>
              <a:rPr lang="en-US" sz="2400" b="1" dirty="0"/>
              <a:t>size</a:t>
            </a:r>
          </a:p>
        </p:txBody>
      </p:sp>
      <p:sp>
        <p:nvSpPr>
          <p:cNvPr id="2" name="Footer Placeholder 1">
            <a:extLst>
              <a:ext uri="{FF2B5EF4-FFF2-40B4-BE49-F238E27FC236}">
                <a16:creationId xmlns:a16="http://schemas.microsoft.com/office/drawing/2014/main" id="{06F3C819-8782-A72F-5757-E23AE959B9A9}"/>
              </a:ext>
            </a:extLst>
          </p:cNvPr>
          <p:cNvSpPr>
            <a:spLocks noGrp="1"/>
          </p:cNvSpPr>
          <p:nvPr>
            <p:ph type="ftr" sz="quarter" idx="11"/>
          </p:nvPr>
        </p:nvSpPr>
        <p:spPr/>
        <p:txBody>
          <a:bodyPr/>
          <a:lstStyle/>
          <a:p>
            <a:r>
              <a:rPr lang="en-US"/>
              <a:t>Balch et al., 2024 (accepted at Science, under embargo)</a:t>
            </a:r>
          </a:p>
        </p:txBody>
      </p:sp>
      <p:sp>
        <p:nvSpPr>
          <p:cNvPr id="4" name="Slide Number Placeholder 3">
            <a:extLst>
              <a:ext uri="{FF2B5EF4-FFF2-40B4-BE49-F238E27FC236}">
                <a16:creationId xmlns:a16="http://schemas.microsoft.com/office/drawing/2014/main" id="{5F853614-B7ED-CB5C-19FA-923D89C30CC6}"/>
              </a:ext>
            </a:extLst>
          </p:cNvPr>
          <p:cNvSpPr>
            <a:spLocks noGrp="1"/>
          </p:cNvSpPr>
          <p:nvPr>
            <p:ph type="sldNum" sz="quarter" idx="12"/>
          </p:nvPr>
        </p:nvSpPr>
        <p:spPr/>
        <p:txBody>
          <a:bodyPr/>
          <a:lstStyle/>
          <a:p>
            <a:fld id="{15B2B509-56B8-4E45-AD78-B8B98E5D7602}" type="slidenum">
              <a:rPr lang="en-US" smtClean="0"/>
              <a:t>29</a:t>
            </a:fld>
            <a:endParaRPr lang="en-US"/>
          </a:p>
        </p:txBody>
      </p:sp>
      <p:sp>
        <p:nvSpPr>
          <p:cNvPr id="5" name="Date Placeholder 4">
            <a:extLst>
              <a:ext uri="{FF2B5EF4-FFF2-40B4-BE49-F238E27FC236}">
                <a16:creationId xmlns:a16="http://schemas.microsoft.com/office/drawing/2014/main" id="{F31C83A1-BDF4-E8EE-1575-1F9DB9D8AE9F}"/>
              </a:ext>
            </a:extLst>
          </p:cNvPr>
          <p:cNvSpPr>
            <a:spLocks noGrp="1"/>
          </p:cNvSpPr>
          <p:nvPr>
            <p:ph type="dt" sz="half" idx="10"/>
          </p:nvPr>
        </p:nvSpPr>
        <p:spPr/>
        <p:txBody>
          <a:bodyPr/>
          <a:lstStyle/>
          <a:p>
            <a:r>
              <a:rPr lang="en-US"/>
              <a:t>ESA 2024 Annual Meeting</a:t>
            </a:r>
          </a:p>
        </p:txBody>
      </p:sp>
    </p:spTree>
    <p:extLst>
      <p:ext uri="{BB962C8B-B14F-4D97-AF65-F5344CB8AC3E}">
        <p14:creationId xmlns:p14="http://schemas.microsoft.com/office/powerpoint/2010/main" val="9735172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0438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77DAC686-F066-F411-FCAB-F210D07C0AE8}"/>
              </a:ext>
            </a:extLst>
          </p:cNvPr>
          <p:cNvSpPr txBox="1"/>
          <p:nvPr/>
        </p:nvSpPr>
        <p:spPr>
          <a:xfrm>
            <a:off x="8610600" y="2120024"/>
            <a:ext cx="2523573" cy="2308324"/>
          </a:xfrm>
          <a:prstGeom prst="rect">
            <a:avLst/>
          </a:prstGeom>
          <a:noFill/>
        </p:spPr>
        <p:txBody>
          <a:bodyPr wrap="square" rtlCol="0">
            <a:spAutoFit/>
          </a:bodyPr>
          <a:lstStyle/>
          <a:p>
            <a:pPr algn="ctr"/>
            <a:r>
              <a:rPr lang="en-US" sz="2400" dirty="0"/>
              <a:t>Strong relationship between </a:t>
            </a:r>
            <a:r>
              <a:rPr lang="en-US" sz="2400" b="1" dirty="0"/>
              <a:t>time of maximum growth</a:t>
            </a:r>
            <a:r>
              <a:rPr lang="en-US" sz="2400" dirty="0"/>
              <a:t> and </a:t>
            </a:r>
            <a:r>
              <a:rPr lang="en-US" sz="2400" b="1" dirty="0"/>
              <a:t>time of structure loss</a:t>
            </a:r>
          </a:p>
        </p:txBody>
      </p:sp>
      <p:sp>
        <p:nvSpPr>
          <p:cNvPr id="2" name="Footer Placeholder 1">
            <a:extLst>
              <a:ext uri="{FF2B5EF4-FFF2-40B4-BE49-F238E27FC236}">
                <a16:creationId xmlns:a16="http://schemas.microsoft.com/office/drawing/2014/main" id="{06F3C819-8782-A72F-5757-E23AE959B9A9}"/>
              </a:ext>
            </a:extLst>
          </p:cNvPr>
          <p:cNvSpPr>
            <a:spLocks noGrp="1"/>
          </p:cNvSpPr>
          <p:nvPr>
            <p:ph type="ftr" sz="quarter" idx="11"/>
          </p:nvPr>
        </p:nvSpPr>
        <p:spPr/>
        <p:txBody>
          <a:bodyPr/>
          <a:lstStyle/>
          <a:p>
            <a:r>
              <a:rPr lang="en-US"/>
              <a:t>Balch et al., 2024 (accepted at Science, under embargo)</a:t>
            </a:r>
          </a:p>
        </p:txBody>
      </p:sp>
      <p:sp>
        <p:nvSpPr>
          <p:cNvPr id="4" name="Slide Number Placeholder 3">
            <a:extLst>
              <a:ext uri="{FF2B5EF4-FFF2-40B4-BE49-F238E27FC236}">
                <a16:creationId xmlns:a16="http://schemas.microsoft.com/office/drawing/2014/main" id="{5F853614-B7ED-CB5C-19FA-923D89C30CC6}"/>
              </a:ext>
            </a:extLst>
          </p:cNvPr>
          <p:cNvSpPr>
            <a:spLocks noGrp="1"/>
          </p:cNvSpPr>
          <p:nvPr>
            <p:ph type="sldNum" sz="quarter" idx="12"/>
          </p:nvPr>
        </p:nvSpPr>
        <p:spPr/>
        <p:txBody>
          <a:bodyPr/>
          <a:lstStyle/>
          <a:p>
            <a:fld id="{15B2B509-56B8-4E45-AD78-B8B98E5D7602}" type="slidenum">
              <a:rPr lang="en-US" smtClean="0"/>
              <a:t>30</a:t>
            </a:fld>
            <a:endParaRPr lang="en-US"/>
          </a:p>
        </p:txBody>
      </p:sp>
      <p:sp>
        <p:nvSpPr>
          <p:cNvPr id="5" name="Date Placeholder 4">
            <a:extLst>
              <a:ext uri="{FF2B5EF4-FFF2-40B4-BE49-F238E27FC236}">
                <a16:creationId xmlns:a16="http://schemas.microsoft.com/office/drawing/2014/main" id="{F31C83A1-BDF4-E8EE-1575-1F9DB9D8AE9F}"/>
              </a:ext>
            </a:extLst>
          </p:cNvPr>
          <p:cNvSpPr>
            <a:spLocks noGrp="1"/>
          </p:cNvSpPr>
          <p:nvPr>
            <p:ph type="dt" sz="half" idx="10"/>
          </p:nvPr>
        </p:nvSpPr>
        <p:spPr/>
        <p:txBody>
          <a:bodyPr/>
          <a:lstStyle/>
          <a:p>
            <a:r>
              <a:rPr lang="en-US"/>
              <a:t>ESA 2024 Annual Meeting</a:t>
            </a:r>
          </a:p>
        </p:txBody>
      </p:sp>
      <p:pic>
        <p:nvPicPr>
          <p:cNvPr id="6" name="Picture 5" descr="A graph of a number of times&#10;&#10;Description automatically generated">
            <a:extLst>
              <a:ext uri="{FF2B5EF4-FFF2-40B4-BE49-F238E27FC236}">
                <a16:creationId xmlns:a16="http://schemas.microsoft.com/office/drawing/2014/main" id="{B7997B88-12F4-6E2B-0B4F-995BDD646429}"/>
              </a:ext>
            </a:extLst>
          </p:cNvPr>
          <p:cNvPicPr>
            <a:picLocks noChangeAspect="1"/>
          </p:cNvPicPr>
          <p:nvPr/>
        </p:nvPicPr>
        <p:blipFill>
          <a:blip r:embed="rId3"/>
          <a:stretch>
            <a:fillRect/>
          </a:stretch>
        </p:blipFill>
        <p:spPr>
          <a:xfrm>
            <a:off x="1057827" y="1633286"/>
            <a:ext cx="7182854" cy="3591427"/>
          </a:xfrm>
          <a:prstGeom prst="rect">
            <a:avLst/>
          </a:prstGeom>
        </p:spPr>
      </p:pic>
    </p:spTree>
    <p:extLst>
      <p:ext uri="{BB962C8B-B14F-4D97-AF65-F5344CB8AC3E}">
        <p14:creationId xmlns:p14="http://schemas.microsoft.com/office/powerpoint/2010/main" val="2751496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5D1656-5232-8B05-936E-4452124E1E85}"/>
              </a:ext>
            </a:extLst>
          </p:cNvPr>
          <p:cNvSpPr/>
          <p:nvPr/>
        </p:nvSpPr>
        <p:spPr>
          <a:xfrm>
            <a:off x="712694" y="1438314"/>
            <a:ext cx="10824882" cy="3813911"/>
          </a:xfrm>
          <a:prstGeom prst="rect">
            <a:avLst/>
          </a:prstGeom>
          <a:solidFill>
            <a:schemeClr val="bg1">
              <a:alpha val="69125"/>
            </a:schemeClr>
          </a:solidFill>
          <a:ln>
            <a:noFill/>
          </a:ln>
          <a:effectLst>
            <a:softEdge rad="63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B57A0D7-2E61-59F2-7936-D6578A6ECC0E}"/>
              </a:ext>
            </a:extLst>
          </p:cNvPr>
          <p:cNvSpPr txBox="1"/>
          <p:nvPr/>
        </p:nvSpPr>
        <p:spPr>
          <a:xfrm>
            <a:off x="998540" y="1857265"/>
            <a:ext cx="10194919" cy="2976008"/>
          </a:xfrm>
          <a:prstGeom prst="rect">
            <a:avLst/>
          </a:prstGeom>
          <a:noFill/>
        </p:spPr>
        <p:txBody>
          <a:bodyPr wrap="square" rtlCol="0">
            <a:spAutoFit/>
          </a:bodyPr>
          <a:lstStyle/>
          <a:p>
            <a:pPr algn="ctr">
              <a:lnSpc>
                <a:spcPct val="150000"/>
              </a:lnSpc>
            </a:pPr>
            <a:r>
              <a:rPr lang="en-US" sz="3200" dirty="0"/>
              <a:t>Some of the </a:t>
            </a:r>
            <a:r>
              <a:rPr lang="en-US" sz="3200" b="1" i="1" dirty="0"/>
              <a:t>deadliest</a:t>
            </a:r>
            <a:r>
              <a:rPr lang="en-US" sz="3200" dirty="0"/>
              <a:t> and most </a:t>
            </a:r>
            <a:r>
              <a:rPr lang="en-US" sz="3200" b="1" i="1" dirty="0"/>
              <a:t>destructive</a:t>
            </a:r>
            <a:r>
              <a:rPr lang="en-US" sz="3200" dirty="0"/>
              <a:t> wildfires in </a:t>
            </a:r>
            <a:r>
              <a:rPr lang="en-US" sz="3200" dirty="0">
                <a:latin typeface="Helvetica" pitchFamily="2" charset="0"/>
              </a:rPr>
              <a:t>contemporary</a:t>
            </a:r>
            <a:r>
              <a:rPr lang="en-US" sz="3200" dirty="0"/>
              <a:t> U.S. history have </a:t>
            </a:r>
            <a:r>
              <a:rPr lang="en-US" sz="3200" u="sng" dirty="0"/>
              <a:t>occurred in recent years</a:t>
            </a:r>
            <a:r>
              <a:rPr lang="en-US" sz="3200" dirty="0"/>
              <a:t>, with most having the </a:t>
            </a:r>
            <a:r>
              <a:rPr lang="en-US" sz="3200" b="1" dirty="0"/>
              <a:t>common characteristic of extremely rapid growth</a:t>
            </a:r>
            <a:r>
              <a:rPr lang="en-US" sz="3200" dirty="0"/>
              <a:t>. </a:t>
            </a:r>
          </a:p>
        </p:txBody>
      </p:sp>
    </p:spTree>
    <p:extLst>
      <p:ext uri="{BB962C8B-B14F-4D97-AF65-F5344CB8AC3E}">
        <p14:creationId xmlns:p14="http://schemas.microsoft.com/office/powerpoint/2010/main" val="71421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iterate type="wd">
                                    <p:tmPct val="10000"/>
                                  </p:iterate>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45FEB67-BB00-4FEC-A31D-4206F02AC95E}"/>
              </a:ext>
            </a:extLst>
          </p:cNvPr>
          <p:cNvSpPr/>
          <p:nvPr/>
        </p:nvSpPr>
        <p:spPr>
          <a:xfrm>
            <a:off x="182880" y="164591"/>
            <a:ext cx="11814048" cy="841249"/>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A71CB2-F822-BD3B-D5AF-2FD676FD0C29}"/>
              </a:ext>
            </a:extLst>
          </p:cNvPr>
          <p:cNvSpPr txBox="1"/>
          <p:nvPr/>
        </p:nvSpPr>
        <p:spPr>
          <a:xfrm>
            <a:off x="442546" y="255581"/>
            <a:ext cx="2716321" cy="584775"/>
          </a:xfrm>
          <a:prstGeom prst="rect">
            <a:avLst/>
          </a:prstGeom>
          <a:noFill/>
        </p:spPr>
        <p:txBody>
          <a:bodyPr wrap="none" rtlCol="0">
            <a:spAutoFit/>
          </a:bodyPr>
          <a:lstStyle/>
          <a:p>
            <a:r>
              <a:rPr lang="en-US" sz="3200" dirty="0">
                <a:solidFill>
                  <a:schemeClr val="bg1"/>
                </a:solidFill>
              </a:rPr>
              <a:t>Camp Fire, CA</a:t>
            </a:r>
          </a:p>
        </p:txBody>
      </p:sp>
      <p:pic>
        <p:nvPicPr>
          <p:cNvPr id="4098" name="Picture 2" descr="Ash-covered foundations of incinerated homes ring a cul-de-sac lined by unburned pines.">
            <a:extLst>
              <a:ext uri="{FF2B5EF4-FFF2-40B4-BE49-F238E27FC236}">
                <a16:creationId xmlns:a16="http://schemas.microsoft.com/office/drawing/2014/main" id="{DEDB0289-BBB2-72A2-D485-4170D7610A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0107" y="1300224"/>
            <a:ext cx="8219594" cy="489032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ABF025-84FB-F51F-E426-201CA45871F8}"/>
              </a:ext>
            </a:extLst>
          </p:cNvPr>
          <p:cNvSpPr txBox="1"/>
          <p:nvPr/>
        </p:nvSpPr>
        <p:spPr>
          <a:xfrm>
            <a:off x="1980107" y="5896098"/>
            <a:ext cx="8462186" cy="246221"/>
          </a:xfrm>
          <a:prstGeom prst="rect">
            <a:avLst/>
          </a:prstGeom>
          <a:noFill/>
        </p:spPr>
        <p:txBody>
          <a:bodyPr wrap="square">
            <a:spAutoFit/>
          </a:bodyPr>
          <a:lstStyle/>
          <a:p>
            <a:r>
              <a:rPr lang="en-US" sz="1000" dirty="0">
                <a:solidFill>
                  <a:schemeClr val="bg1"/>
                </a:solidFill>
              </a:rPr>
              <a:t>Photo Credit: Carolyn Cole / Los Angeles Times</a:t>
            </a:r>
          </a:p>
        </p:txBody>
      </p:sp>
      <p:sp>
        <p:nvSpPr>
          <p:cNvPr id="10" name="TextBox 9">
            <a:extLst>
              <a:ext uri="{FF2B5EF4-FFF2-40B4-BE49-F238E27FC236}">
                <a16:creationId xmlns:a16="http://schemas.microsoft.com/office/drawing/2014/main" id="{623FAAC1-BB2D-BDAF-0EE0-989066EB18AE}"/>
              </a:ext>
            </a:extLst>
          </p:cNvPr>
          <p:cNvSpPr txBox="1"/>
          <p:nvPr/>
        </p:nvSpPr>
        <p:spPr>
          <a:xfrm>
            <a:off x="8224116" y="289223"/>
            <a:ext cx="3592367" cy="584775"/>
          </a:xfrm>
          <a:prstGeom prst="rect">
            <a:avLst/>
          </a:prstGeom>
          <a:noFill/>
        </p:spPr>
        <p:txBody>
          <a:bodyPr wrap="square">
            <a:spAutoFit/>
          </a:bodyPr>
          <a:lstStyle/>
          <a:p>
            <a:r>
              <a:rPr lang="en-US" sz="3200" dirty="0">
                <a:solidFill>
                  <a:schemeClr val="bg1"/>
                </a:solidFill>
              </a:rPr>
              <a:t>November 8, 2018</a:t>
            </a:r>
          </a:p>
        </p:txBody>
      </p:sp>
      <p:sp>
        <p:nvSpPr>
          <p:cNvPr id="2" name="Footer Placeholder 1">
            <a:extLst>
              <a:ext uri="{FF2B5EF4-FFF2-40B4-BE49-F238E27FC236}">
                <a16:creationId xmlns:a16="http://schemas.microsoft.com/office/drawing/2014/main" id="{C04E36C0-C9CD-71DA-8EE5-7EF5716B05C5}"/>
              </a:ext>
            </a:extLst>
          </p:cNvPr>
          <p:cNvSpPr>
            <a:spLocks noGrp="1"/>
          </p:cNvSpPr>
          <p:nvPr>
            <p:ph type="ftr" sz="quarter" idx="11"/>
          </p:nvPr>
        </p:nvSpPr>
        <p:spPr/>
        <p:txBody>
          <a:bodyPr/>
          <a:lstStyle/>
          <a:p>
            <a:r>
              <a:rPr lang="en-US"/>
              <a:t>Balch et al., 2024 (accepted at Science, under embargo)</a:t>
            </a:r>
          </a:p>
        </p:txBody>
      </p:sp>
      <p:sp>
        <p:nvSpPr>
          <p:cNvPr id="3" name="Slide Number Placeholder 2">
            <a:extLst>
              <a:ext uri="{FF2B5EF4-FFF2-40B4-BE49-F238E27FC236}">
                <a16:creationId xmlns:a16="http://schemas.microsoft.com/office/drawing/2014/main" id="{F43668BE-FD96-F434-0DBE-DA066B173E33}"/>
              </a:ext>
            </a:extLst>
          </p:cNvPr>
          <p:cNvSpPr>
            <a:spLocks noGrp="1"/>
          </p:cNvSpPr>
          <p:nvPr>
            <p:ph type="sldNum" sz="quarter" idx="12"/>
          </p:nvPr>
        </p:nvSpPr>
        <p:spPr/>
        <p:txBody>
          <a:bodyPr/>
          <a:lstStyle/>
          <a:p>
            <a:fld id="{15B2B509-56B8-4E45-AD78-B8B98E5D7602}" type="slidenum">
              <a:rPr lang="en-US" smtClean="0"/>
              <a:t>5</a:t>
            </a:fld>
            <a:endParaRPr lang="en-US"/>
          </a:p>
        </p:txBody>
      </p:sp>
      <p:sp>
        <p:nvSpPr>
          <p:cNvPr id="9" name="Date Placeholder 8">
            <a:extLst>
              <a:ext uri="{FF2B5EF4-FFF2-40B4-BE49-F238E27FC236}">
                <a16:creationId xmlns:a16="http://schemas.microsoft.com/office/drawing/2014/main" id="{4652BD19-9CBA-1634-D97F-337DDBFE2714}"/>
              </a:ext>
            </a:extLst>
          </p:cNvPr>
          <p:cNvSpPr>
            <a:spLocks noGrp="1"/>
          </p:cNvSpPr>
          <p:nvPr>
            <p:ph type="dt" sz="half" idx="10"/>
          </p:nvPr>
        </p:nvSpPr>
        <p:spPr/>
        <p:txBody>
          <a:bodyPr/>
          <a:lstStyle/>
          <a:p>
            <a:r>
              <a:rPr lang="en-US"/>
              <a:t>ESA 2024 Annual Meeting</a:t>
            </a:r>
          </a:p>
        </p:txBody>
      </p:sp>
    </p:spTree>
    <p:extLst>
      <p:ext uri="{BB962C8B-B14F-4D97-AF65-F5344CB8AC3E}">
        <p14:creationId xmlns:p14="http://schemas.microsoft.com/office/powerpoint/2010/main" val="20249237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F3CA4AE-2592-E60A-559C-98ED68DE7DE7}"/>
              </a:ext>
            </a:extLst>
          </p:cNvPr>
          <p:cNvSpPr/>
          <p:nvPr/>
        </p:nvSpPr>
        <p:spPr>
          <a:xfrm>
            <a:off x="182880" y="164591"/>
            <a:ext cx="11814048" cy="841249"/>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A71CB2-F822-BD3B-D5AF-2FD676FD0C29}"/>
              </a:ext>
            </a:extLst>
          </p:cNvPr>
          <p:cNvSpPr txBox="1"/>
          <p:nvPr/>
        </p:nvSpPr>
        <p:spPr>
          <a:xfrm>
            <a:off x="442546" y="255581"/>
            <a:ext cx="3227294" cy="584775"/>
          </a:xfrm>
          <a:prstGeom prst="rect">
            <a:avLst/>
          </a:prstGeom>
          <a:noFill/>
        </p:spPr>
        <p:txBody>
          <a:bodyPr wrap="none" rtlCol="0">
            <a:spAutoFit/>
          </a:bodyPr>
          <a:lstStyle/>
          <a:p>
            <a:r>
              <a:rPr lang="en-US" sz="3200" dirty="0">
                <a:solidFill>
                  <a:schemeClr val="bg1"/>
                </a:solidFill>
              </a:rPr>
              <a:t>Marshall Fire, CO</a:t>
            </a:r>
          </a:p>
        </p:txBody>
      </p:sp>
      <p:sp>
        <p:nvSpPr>
          <p:cNvPr id="10" name="TextBox 9">
            <a:extLst>
              <a:ext uri="{FF2B5EF4-FFF2-40B4-BE49-F238E27FC236}">
                <a16:creationId xmlns:a16="http://schemas.microsoft.com/office/drawing/2014/main" id="{623FAAC1-BB2D-BDAF-0EE0-989066EB18AE}"/>
              </a:ext>
            </a:extLst>
          </p:cNvPr>
          <p:cNvSpPr txBox="1"/>
          <p:nvPr/>
        </p:nvSpPr>
        <p:spPr>
          <a:xfrm>
            <a:off x="8153400" y="289223"/>
            <a:ext cx="3663083" cy="584775"/>
          </a:xfrm>
          <a:prstGeom prst="rect">
            <a:avLst/>
          </a:prstGeom>
          <a:noFill/>
        </p:spPr>
        <p:txBody>
          <a:bodyPr wrap="square">
            <a:spAutoFit/>
          </a:bodyPr>
          <a:lstStyle/>
          <a:p>
            <a:r>
              <a:rPr lang="en-US" sz="3200" dirty="0">
                <a:solidFill>
                  <a:schemeClr val="bg1"/>
                </a:solidFill>
              </a:rPr>
              <a:t>December 31, 2021</a:t>
            </a:r>
          </a:p>
        </p:txBody>
      </p:sp>
      <p:sp>
        <p:nvSpPr>
          <p:cNvPr id="2" name="Footer Placeholder 1">
            <a:extLst>
              <a:ext uri="{FF2B5EF4-FFF2-40B4-BE49-F238E27FC236}">
                <a16:creationId xmlns:a16="http://schemas.microsoft.com/office/drawing/2014/main" id="{C04E36C0-C9CD-71DA-8EE5-7EF5716B05C5}"/>
              </a:ext>
            </a:extLst>
          </p:cNvPr>
          <p:cNvSpPr>
            <a:spLocks noGrp="1"/>
          </p:cNvSpPr>
          <p:nvPr>
            <p:ph type="ftr" sz="quarter" idx="11"/>
          </p:nvPr>
        </p:nvSpPr>
        <p:spPr/>
        <p:txBody>
          <a:bodyPr/>
          <a:lstStyle/>
          <a:p>
            <a:r>
              <a:rPr lang="en-US"/>
              <a:t>Balch et al., 2024 (accepted at Science, under embargo)</a:t>
            </a:r>
          </a:p>
        </p:txBody>
      </p:sp>
      <p:sp>
        <p:nvSpPr>
          <p:cNvPr id="3" name="Slide Number Placeholder 2">
            <a:extLst>
              <a:ext uri="{FF2B5EF4-FFF2-40B4-BE49-F238E27FC236}">
                <a16:creationId xmlns:a16="http://schemas.microsoft.com/office/drawing/2014/main" id="{F43668BE-FD96-F434-0DBE-DA066B173E33}"/>
              </a:ext>
            </a:extLst>
          </p:cNvPr>
          <p:cNvSpPr>
            <a:spLocks noGrp="1"/>
          </p:cNvSpPr>
          <p:nvPr>
            <p:ph type="sldNum" sz="quarter" idx="12"/>
          </p:nvPr>
        </p:nvSpPr>
        <p:spPr/>
        <p:txBody>
          <a:bodyPr/>
          <a:lstStyle/>
          <a:p>
            <a:fld id="{15B2B509-56B8-4E45-AD78-B8B98E5D7602}" type="slidenum">
              <a:rPr lang="en-US" smtClean="0"/>
              <a:t>6</a:t>
            </a:fld>
            <a:endParaRPr lang="en-US"/>
          </a:p>
        </p:txBody>
      </p:sp>
      <p:pic>
        <p:nvPicPr>
          <p:cNvPr id="7" name="Picture 2">
            <a:extLst>
              <a:ext uri="{FF2B5EF4-FFF2-40B4-BE49-F238E27FC236}">
                <a16:creationId xmlns:a16="http://schemas.microsoft.com/office/drawing/2014/main" id="{3906053E-4CDF-DBEA-7555-FEFA4DEA13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326" y="1718820"/>
            <a:ext cx="11181347" cy="347524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66F1796-617E-8F7B-174D-027FD8E7FD36}"/>
              </a:ext>
            </a:extLst>
          </p:cNvPr>
          <p:cNvSpPr txBox="1"/>
          <p:nvPr/>
        </p:nvSpPr>
        <p:spPr>
          <a:xfrm>
            <a:off x="505326" y="4913489"/>
            <a:ext cx="8454189" cy="276999"/>
          </a:xfrm>
          <a:prstGeom prst="rect">
            <a:avLst/>
          </a:prstGeom>
          <a:noFill/>
        </p:spPr>
        <p:txBody>
          <a:bodyPr wrap="square">
            <a:spAutoFit/>
          </a:bodyPr>
          <a:lstStyle/>
          <a:p>
            <a:r>
              <a:rPr lang="en-US" sz="1200" dirty="0">
                <a:solidFill>
                  <a:schemeClr val="bg1"/>
                </a:solidFill>
              </a:rPr>
              <a:t>Photo Credit: NOAA; https://</a:t>
            </a:r>
            <a:r>
              <a:rPr lang="en-US" sz="1200" dirty="0" err="1">
                <a:solidFill>
                  <a:schemeClr val="bg1"/>
                </a:solidFill>
              </a:rPr>
              <a:t>research.noaa.gov</a:t>
            </a:r>
            <a:r>
              <a:rPr lang="en-US" sz="1200" dirty="0">
                <a:solidFill>
                  <a:schemeClr val="bg1"/>
                </a:solidFill>
              </a:rPr>
              <a:t>/2024/01/08/looking-back-at-</a:t>
            </a:r>
            <a:r>
              <a:rPr lang="en-US" sz="1200" dirty="0" err="1">
                <a:solidFill>
                  <a:schemeClr val="bg1"/>
                </a:solidFill>
              </a:rPr>
              <a:t>colorados</a:t>
            </a:r>
            <a:r>
              <a:rPr lang="en-US" sz="1200" dirty="0">
                <a:solidFill>
                  <a:schemeClr val="bg1"/>
                </a:solidFill>
              </a:rPr>
              <a:t>-</a:t>
            </a:r>
            <a:r>
              <a:rPr lang="en-US" sz="1200" dirty="0" err="1">
                <a:solidFill>
                  <a:schemeClr val="bg1"/>
                </a:solidFill>
              </a:rPr>
              <a:t>marshall</a:t>
            </a:r>
            <a:r>
              <a:rPr lang="en-US" sz="1200" dirty="0">
                <a:solidFill>
                  <a:schemeClr val="bg1"/>
                </a:solidFill>
              </a:rPr>
              <a:t>-fire/</a:t>
            </a:r>
          </a:p>
        </p:txBody>
      </p:sp>
      <p:sp>
        <p:nvSpPr>
          <p:cNvPr id="11" name="Date Placeholder 10">
            <a:extLst>
              <a:ext uri="{FF2B5EF4-FFF2-40B4-BE49-F238E27FC236}">
                <a16:creationId xmlns:a16="http://schemas.microsoft.com/office/drawing/2014/main" id="{5EEA959E-9981-713D-1A7D-698A828398ED}"/>
              </a:ext>
            </a:extLst>
          </p:cNvPr>
          <p:cNvSpPr>
            <a:spLocks noGrp="1"/>
          </p:cNvSpPr>
          <p:nvPr>
            <p:ph type="dt" sz="half" idx="10"/>
          </p:nvPr>
        </p:nvSpPr>
        <p:spPr/>
        <p:txBody>
          <a:bodyPr/>
          <a:lstStyle/>
          <a:p>
            <a:r>
              <a:rPr lang="en-US"/>
              <a:t>ESA 2024 Annual Meeting</a:t>
            </a:r>
          </a:p>
        </p:txBody>
      </p:sp>
    </p:spTree>
    <p:extLst>
      <p:ext uri="{BB962C8B-B14F-4D97-AF65-F5344CB8AC3E}">
        <p14:creationId xmlns:p14="http://schemas.microsoft.com/office/powerpoint/2010/main" val="2061509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229001-EA67-6122-BE97-FB02E30D68B5}"/>
              </a:ext>
            </a:extLst>
          </p:cNvPr>
          <p:cNvSpPr/>
          <p:nvPr/>
        </p:nvSpPr>
        <p:spPr>
          <a:xfrm>
            <a:off x="182880" y="164591"/>
            <a:ext cx="11814048" cy="841249"/>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BA71CB2-F822-BD3B-D5AF-2FD676FD0C29}"/>
              </a:ext>
            </a:extLst>
          </p:cNvPr>
          <p:cNvSpPr txBox="1"/>
          <p:nvPr/>
        </p:nvSpPr>
        <p:spPr>
          <a:xfrm>
            <a:off x="442546" y="255581"/>
            <a:ext cx="2922531" cy="584775"/>
          </a:xfrm>
          <a:prstGeom prst="rect">
            <a:avLst/>
          </a:prstGeom>
          <a:noFill/>
        </p:spPr>
        <p:txBody>
          <a:bodyPr wrap="none" rtlCol="0">
            <a:spAutoFit/>
          </a:bodyPr>
          <a:lstStyle/>
          <a:p>
            <a:r>
              <a:rPr lang="en-US" sz="3200" dirty="0">
                <a:solidFill>
                  <a:schemeClr val="bg1"/>
                </a:solidFill>
              </a:rPr>
              <a:t>Lahaina Fire, HI</a:t>
            </a:r>
          </a:p>
        </p:txBody>
      </p:sp>
      <p:sp>
        <p:nvSpPr>
          <p:cNvPr id="10" name="TextBox 9">
            <a:extLst>
              <a:ext uri="{FF2B5EF4-FFF2-40B4-BE49-F238E27FC236}">
                <a16:creationId xmlns:a16="http://schemas.microsoft.com/office/drawing/2014/main" id="{623FAAC1-BB2D-BDAF-0EE0-989066EB18AE}"/>
              </a:ext>
            </a:extLst>
          </p:cNvPr>
          <p:cNvSpPr txBox="1"/>
          <p:nvPr/>
        </p:nvSpPr>
        <p:spPr>
          <a:xfrm>
            <a:off x="8893952" y="289223"/>
            <a:ext cx="2922531" cy="584775"/>
          </a:xfrm>
          <a:prstGeom prst="rect">
            <a:avLst/>
          </a:prstGeom>
          <a:noFill/>
        </p:spPr>
        <p:txBody>
          <a:bodyPr wrap="square">
            <a:spAutoFit/>
          </a:bodyPr>
          <a:lstStyle/>
          <a:p>
            <a:r>
              <a:rPr lang="en-US" sz="3200" dirty="0">
                <a:solidFill>
                  <a:schemeClr val="bg1"/>
                </a:solidFill>
              </a:rPr>
              <a:t>August 8, 2023</a:t>
            </a:r>
          </a:p>
        </p:txBody>
      </p:sp>
      <p:sp>
        <p:nvSpPr>
          <p:cNvPr id="2" name="Footer Placeholder 1">
            <a:extLst>
              <a:ext uri="{FF2B5EF4-FFF2-40B4-BE49-F238E27FC236}">
                <a16:creationId xmlns:a16="http://schemas.microsoft.com/office/drawing/2014/main" id="{C04E36C0-C9CD-71DA-8EE5-7EF5716B05C5}"/>
              </a:ext>
            </a:extLst>
          </p:cNvPr>
          <p:cNvSpPr>
            <a:spLocks noGrp="1"/>
          </p:cNvSpPr>
          <p:nvPr>
            <p:ph type="ftr" sz="quarter" idx="11"/>
          </p:nvPr>
        </p:nvSpPr>
        <p:spPr/>
        <p:txBody>
          <a:bodyPr/>
          <a:lstStyle/>
          <a:p>
            <a:r>
              <a:rPr lang="en-US"/>
              <a:t>Balch et al., 2024 (accepted at Science, under embargo)</a:t>
            </a:r>
          </a:p>
        </p:txBody>
      </p:sp>
      <p:sp>
        <p:nvSpPr>
          <p:cNvPr id="3" name="Slide Number Placeholder 2">
            <a:extLst>
              <a:ext uri="{FF2B5EF4-FFF2-40B4-BE49-F238E27FC236}">
                <a16:creationId xmlns:a16="http://schemas.microsoft.com/office/drawing/2014/main" id="{F43668BE-FD96-F434-0DBE-DA066B173E33}"/>
              </a:ext>
            </a:extLst>
          </p:cNvPr>
          <p:cNvSpPr>
            <a:spLocks noGrp="1"/>
          </p:cNvSpPr>
          <p:nvPr>
            <p:ph type="sldNum" sz="quarter" idx="12"/>
          </p:nvPr>
        </p:nvSpPr>
        <p:spPr/>
        <p:txBody>
          <a:bodyPr/>
          <a:lstStyle/>
          <a:p>
            <a:fld id="{15B2B509-56B8-4E45-AD78-B8B98E5D7602}" type="slidenum">
              <a:rPr lang="en-US" smtClean="0"/>
              <a:t>7</a:t>
            </a:fld>
            <a:endParaRPr lang="en-US"/>
          </a:p>
        </p:txBody>
      </p:sp>
      <p:pic>
        <p:nvPicPr>
          <p:cNvPr id="6" name="Picture 2" descr="Limited access to West Maui reopens as recovery operations continue; death  toll stands at 80">
            <a:extLst>
              <a:ext uri="{FF2B5EF4-FFF2-40B4-BE49-F238E27FC236}">
                <a16:creationId xmlns:a16="http://schemas.microsoft.com/office/drawing/2014/main" id="{14CC5508-A948-301F-29E3-8C725FFEDE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923" y="1301384"/>
            <a:ext cx="7162153" cy="4774768"/>
          </a:xfrm>
          <a:prstGeom prst="rect">
            <a:avLst/>
          </a:prstGeom>
          <a:noFill/>
          <a:extLst>
            <a:ext uri="{909E8E84-426E-40DD-AFC4-6F175D3DCCD1}">
              <a14:hiddenFill xmlns:a14="http://schemas.microsoft.com/office/drawing/2010/main">
                <a:solidFill>
                  <a:srgbClr val="FFFFFF"/>
                </a:solidFill>
              </a14:hiddenFill>
            </a:ext>
          </a:extLst>
        </p:spPr>
      </p:pic>
      <p:sp>
        <p:nvSpPr>
          <p:cNvPr id="11" name="Date Placeholder 10">
            <a:extLst>
              <a:ext uri="{FF2B5EF4-FFF2-40B4-BE49-F238E27FC236}">
                <a16:creationId xmlns:a16="http://schemas.microsoft.com/office/drawing/2014/main" id="{C0CEAB10-D846-9455-7287-FF19D2218C43}"/>
              </a:ext>
            </a:extLst>
          </p:cNvPr>
          <p:cNvSpPr>
            <a:spLocks noGrp="1"/>
          </p:cNvSpPr>
          <p:nvPr>
            <p:ph type="dt" sz="half" idx="10"/>
          </p:nvPr>
        </p:nvSpPr>
        <p:spPr/>
        <p:txBody>
          <a:bodyPr/>
          <a:lstStyle/>
          <a:p>
            <a:r>
              <a:rPr lang="en-US"/>
              <a:t>ESA 2024 Annual Meeting</a:t>
            </a:r>
          </a:p>
        </p:txBody>
      </p:sp>
      <p:sp>
        <p:nvSpPr>
          <p:cNvPr id="13" name="TextBox 12">
            <a:extLst>
              <a:ext uri="{FF2B5EF4-FFF2-40B4-BE49-F238E27FC236}">
                <a16:creationId xmlns:a16="http://schemas.microsoft.com/office/drawing/2014/main" id="{B48E43C0-9A6C-9C73-775F-648A16FCE8C4}"/>
              </a:ext>
            </a:extLst>
          </p:cNvPr>
          <p:cNvSpPr txBox="1"/>
          <p:nvPr/>
        </p:nvSpPr>
        <p:spPr>
          <a:xfrm>
            <a:off x="2671010" y="5799153"/>
            <a:ext cx="7006066" cy="276999"/>
          </a:xfrm>
          <a:prstGeom prst="rect">
            <a:avLst/>
          </a:prstGeom>
          <a:noFill/>
        </p:spPr>
        <p:txBody>
          <a:bodyPr wrap="square">
            <a:spAutoFit/>
          </a:bodyPr>
          <a:lstStyle/>
          <a:p>
            <a:r>
              <a:rPr lang="en-US" sz="1200" i="1" dirty="0">
                <a:solidFill>
                  <a:schemeClr val="bg1"/>
                </a:solidFill>
              </a:rPr>
              <a:t>Photo credit: Hawai‘i Department of Land and Natural Resources</a:t>
            </a:r>
            <a:endParaRPr lang="en-US" sz="1200" dirty="0">
              <a:solidFill>
                <a:schemeClr val="bg1"/>
              </a:solidFill>
            </a:endParaRPr>
          </a:p>
        </p:txBody>
      </p:sp>
    </p:spTree>
    <p:extLst>
      <p:ext uri="{BB962C8B-B14F-4D97-AF65-F5344CB8AC3E}">
        <p14:creationId xmlns:p14="http://schemas.microsoft.com/office/powerpoint/2010/main" val="5375895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125369-60FF-DF4F-46C7-958E8F364A90}"/>
              </a:ext>
            </a:extLst>
          </p:cNvPr>
          <p:cNvSpPr/>
          <p:nvPr/>
        </p:nvSpPr>
        <p:spPr>
          <a:xfrm>
            <a:off x="182880" y="164591"/>
            <a:ext cx="11814048" cy="158601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2027E4-AE2A-ED0E-651C-F3F810BECB00}"/>
              </a:ext>
            </a:extLst>
          </p:cNvPr>
          <p:cNvSpPr>
            <a:spLocks noGrp="1"/>
          </p:cNvSpPr>
          <p:nvPr>
            <p:ph type="title"/>
          </p:nvPr>
        </p:nvSpPr>
        <p:spPr>
          <a:xfrm>
            <a:off x="838200" y="294816"/>
            <a:ext cx="10515600" cy="1325563"/>
          </a:xfrm>
        </p:spPr>
        <p:txBody>
          <a:bodyPr>
            <a:normAutofit/>
          </a:bodyPr>
          <a:lstStyle/>
          <a:p>
            <a:pPr algn="ctr"/>
            <a:r>
              <a:rPr lang="en-US" sz="4000" i="1" dirty="0">
                <a:solidFill>
                  <a:schemeClr val="bg1"/>
                </a:solidFill>
              </a:rPr>
              <a:t>Speed</a:t>
            </a:r>
            <a:r>
              <a:rPr lang="en-US" sz="4000" dirty="0">
                <a:solidFill>
                  <a:schemeClr val="bg1"/>
                </a:solidFill>
              </a:rPr>
              <a:t>, not </a:t>
            </a:r>
            <a:r>
              <a:rPr lang="en-US" sz="4000" i="1" dirty="0">
                <a:solidFill>
                  <a:schemeClr val="bg1"/>
                </a:solidFill>
              </a:rPr>
              <a:t>size</a:t>
            </a:r>
            <a:r>
              <a:rPr lang="en-US" sz="4000" dirty="0">
                <a:solidFill>
                  <a:schemeClr val="bg1"/>
                </a:solidFill>
              </a:rPr>
              <a:t>, is the key factor making wildfires deadly and destructive.</a:t>
            </a:r>
          </a:p>
        </p:txBody>
      </p:sp>
      <p:sp>
        <p:nvSpPr>
          <p:cNvPr id="4" name="TextBox 3">
            <a:extLst>
              <a:ext uri="{FF2B5EF4-FFF2-40B4-BE49-F238E27FC236}">
                <a16:creationId xmlns:a16="http://schemas.microsoft.com/office/drawing/2014/main" id="{1DC92E43-9DCF-08E5-A2AB-F2DE94E4153F}"/>
              </a:ext>
            </a:extLst>
          </p:cNvPr>
          <p:cNvSpPr txBox="1"/>
          <p:nvPr/>
        </p:nvSpPr>
        <p:spPr>
          <a:xfrm>
            <a:off x="838200" y="2151364"/>
            <a:ext cx="10515600" cy="3741217"/>
          </a:xfrm>
          <a:prstGeom prst="rect">
            <a:avLst/>
          </a:prstGeom>
          <a:noFill/>
        </p:spPr>
        <p:txBody>
          <a:bodyPr wrap="square" rtlCol="0">
            <a:spAutoFit/>
          </a:bodyPr>
          <a:lstStyle/>
          <a:p>
            <a:pPr algn="ctr">
              <a:lnSpc>
                <a:spcPct val="150000"/>
              </a:lnSpc>
            </a:pPr>
            <a:r>
              <a:rPr lang="en-US" sz="2800" i="1" dirty="0"/>
              <a:t>“The modern era of ‘</a:t>
            </a:r>
            <a:r>
              <a:rPr lang="en-US" sz="2800" b="1" i="1" dirty="0"/>
              <a:t>megafires</a:t>
            </a:r>
            <a:r>
              <a:rPr lang="en-US" sz="2800" i="1" dirty="0"/>
              <a:t>’ is often defined based on wildfire size, but </a:t>
            </a:r>
            <a:r>
              <a:rPr lang="en-US" sz="2800" b="1" i="1" dirty="0"/>
              <a:t>should be defined based on how fast fires grow and their consequent societal impacts</a:t>
            </a:r>
            <a:r>
              <a:rPr lang="en-US" sz="2800" i="1" dirty="0"/>
              <a:t> … While big fires change air quality, ecosystems, and carbon dynamics, </a:t>
            </a:r>
            <a:r>
              <a:rPr lang="en-US" sz="2800" b="1" i="1" dirty="0"/>
              <a:t>fire speed matters more for infrastructure risk and evacuation planning</a:t>
            </a:r>
            <a:r>
              <a:rPr lang="en-US" sz="2800" i="1" dirty="0"/>
              <a:t>.”</a:t>
            </a:r>
          </a:p>
          <a:p>
            <a:pPr>
              <a:lnSpc>
                <a:spcPct val="150000"/>
              </a:lnSpc>
            </a:pPr>
            <a:endParaRPr lang="en-US" sz="2000" i="1" dirty="0"/>
          </a:p>
        </p:txBody>
      </p:sp>
      <p:sp>
        <p:nvSpPr>
          <p:cNvPr id="7" name="Footer Placeholder 6">
            <a:extLst>
              <a:ext uri="{FF2B5EF4-FFF2-40B4-BE49-F238E27FC236}">
                <a16:creationId xmlns:a16="http://schemas.microsoft.com/office/drawing/2014/main" id="{E237A555-3DA1-508E-A14A-C4ABDB9FEA5A}"/>
              </a:ext>
            </a:extLst>
          </p:cNvPr>
          <p:cNvSpPr>
            <a:spLocks noGrp="1"/>
          </p:cNvSpPr>
          <p:nvPr>
            <p:ph type="ftr" sz="quarter" idx="11"/>
          </p:nvPr>
        </p:nvSpPr>
        <p:spPr/>
        <p:txBody>
          <a:bodyPr/>
          <a:lstStyle/>
          <a:p>
            <a:r>
              <a:rPr lang="en-US"/>
              <a:t>Balch et al., 2024 (accepted at Science, under embargo)</a:t>
            </a:r>
          </a:p>
        </p:txBody>
      </p:sp>
      <p:sp>
        <p:nvSpPr>
          <p:cNvPr id="8" name="Slide Number Placeholder 7">
            <a:extLst>
              <a:ext uri="{FF2B5EF4-FFF2-40B4-BE49-F238E27FC236}">
                <a16:creationId xmlns:a16="http://schemas.microsoft.com/office/drawing/2014/main" id="{B8C37DB1-E0E2-D34C-CF08-EB30C3A6AF1D}"/>
              </a:ext>
            </a:extLst>
          </p:cNvPr>
          <p:cNvSpPr>
            <a:spLocks noGrp="1"/>
          </p:cNvSpPr>
          <p:nvPr>
            <p:ph type="sldNum" sz="quarter" idx="12"/>
          </p:nvPr>
        </p:nvSpPr>
        <p:spPr/>
        <p:txBody>
          <a:bodyPr/>
          <a:lstStyle/>
          <a:p>
            <a:fld id="{15B2B509-56B8-4E45-AD78-B8B98E5D7602}" type="slidenum">
              <a:rPr lang="en-US" smtClean="0"/>
              <a:t>8</a:t>
            </a:fld>
            <a:endParaRPr lang="en-US"/>
          </a:p>
        </p:txBody>
      </p:sp>
      <p:sp>
        <p:nvSpPr>
          <p:cNvPr id="10" name="Date Placeholder 9">
            <a:extLst>
              <a:ext uri="{FF2B5EF4-FFF2-40B4-BE49-F238E27FC236}">
                <a16:creationId xmlns:a16="http://schemas.microsoft.com/office/drawing/2014/main" id="{BA2DDB01-7F8B-C4B5-358B-3E166E60028F}"/>
              </a:ext>
            </a:extLst>
          </p:cNvPr>
          <p:cNvSpPr>
            <a:spLocks noGrp="1"/>
          </p:cNvSpPr>
          <p:nvPr>
            <p:ph type="dt" sz="half" idx="10"/>
          </p:nvPr>
        </p:nvSpPr>
        <p:spPr/>
        <p:txBody>
          <a:bodyPr/>
          <a:lstStyle/>
          <a:p>
            <a:r>
              <a:rPr lang="en-US"/>
              <a:t>ESA 2024 Annual Meeting</a:t>
            </a:r>
          </a:p>
        </p:txBody>
      </p:sp>
    </p:spTree>
    <p:extLst>
      <p:ext uri="{BB962C8B-B14F-4D97-AF65-F5344CB8AC3E}">
        <p14:creationId xmlns:p14="http://schemas.microsoft.com/office/powerpoint/2010/main" val="114557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59C5743A-8B50-78FE-C81A-E3A976678AF1}"/>
              </a:ext>
            </a:extLst>
          </p:cNvPr>
          <p:cNvSpPr/>
          <p:nvPr/>
        </p:nvSpPr>
        <p:spPr>
          <a:xfrm>
            <a:off x="182880" y="164591"/>
            <a:ext cx="11814048" cy="1586015"/>
          </a:xfrm>
          <a:prstGeom prst="rect">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7FD10B3-09EB-B9E0-0AF1-97E33F21D807}"/>
              </a:ext>
            </a:extLst>
          </p:cNvPr>
          <p:cNvSpPr>
            <a:spLocks noGrp="1"/>
          </p:cNvSpPr>
          <p:nvPr>
            <p:ph type="title"/>
          </p:nvPr>
        </p:nvSpPr>
        <p:spPr>
          <a:xfrm>
            <a:off x="838200" y="306228"/>
            <a:ext cx="10515600" cy="1325563"/>
          </a:xfrm>
        </p:spPr>
        <p:txBody>
          <a:bodyPr>
            <a:normAutofit/>
          </a:bodyPr>
          <a:lstStyle/>
          <a:p>
            <a:pPr algn="ctr"/>
            <a:r>
              <a:rPr lang="en-US" sz="4000" dirty="0">
                <a:solidFill>
                  <a:schemeClr val="bg1"/>
                </a:solidFill>
              </a:rPr>
              <a:t>Fire speed has been difficult to track consistently across large regions.</a:t>
            </a:r>
          </a:p>
        </p:txBody>
      </p:sp>
      <p:pic>
        <p:nvPicPr>
          <p:cNvPr id="5" name="Picture 4" descr="A chart of a fire and water temperature&#10;&#10;Description automatically generated with medium confidence">
            <a:extLst>
              <a:ext uri="{FF2B5EF4-FFF2-40B4-BE49-F238E27FC236}">
                <a16:creationId xmlns:a16="http://schemas.microsoft.com/office/drawing/2014/main" id="{DA357AA5-AA8F-F627-C94D-FE954BF219D2}"/>
              </a:ext>
            </a:extLst>
          </p:cNvPr>
          <p:cNvPicPr>
            <a:picLocks noChangeAspect="1"/>
          </p:cNvPicPr>
          <p:nvPr/>
        </p:nvPicPr>
        <p:blipFill>
          <a:blip r:embed="rId3"/>
          <a:stretch>
            <a:fillRect/>
          </a:stretch>
        </p:blipFill>
        <p:spPr>
          <a:xfrm>
            <a:off x="1670643" y="3429000"/>
            <a:ext cx="8173228" cy="2493406"/>
          </a:xfrm>
          <a:prstGeom prst="rect">
            <a:avLst/>
          </a:prstGeom>
        </p:spPr>
      </p:pic>
      <p:sp>
        <p:nvSpPr>
          <p:cNvPr id="7" name="TextBox 6">
            <a:extLst>
              <a:ext uri="{FF2B5EF4-FFF2-40B4-BE49-F238E27FC236}">
                <a16:creationId xmlns:a16="http://schemas.microsoft.com/office/drawing/2014/main" id="{8355E0C3-87C3-54F4-97BC-EA46F7F73F7F}"/>
              </a:ext>
            </a:extLst>
          </p:cNvPr>
          <p:cNvSpPr txBox="1"/>
          <p:nvPr/>
        </p:nvSpPr>
        <p:spPr>
          <a:xfrm>
            <a:off x="2079377" y="1987470"/>
            <a:ext cx="8021053" cy="1384995"/>
          </a:xfrm>
          <a:prstGeom prst="rect">
            <a:avLst/>
          </a:prstGeom>
          <a:noFill/>
        </p:spPr>
        <p:txBody>
          <a:bodyPr wrap="square" rtlCol="0">
            <a:spAutoFit/>
          </a:bodyPr>
          <a:lstStyle/>
          <a:p>
            <a:pPr algn="ctr"/>
            <a:r>
              <a:rPr lang="en-US" sz="2800" b="1" dirty="0"/>
              <a:t>Satellite-derive daily burned area estimates </a:t>
            </a:r>
            <a:r>
              <a:rPr lang="en-US" sz="2800" dirty="0"/>
              <a:t>give us a chance to study </a:t>
            </a:r>
            <a:r>
              <a:rPr lang="en-US" sz="2800" i="1" dirty="0"/>
              <a:t>fire growth rates </a:t>
            </a:r>
            <a:r>
              <a:rPr lang="en-US" sz="2800" dirty="0"/>
              <a:t>(FGR) in new ways</a:t>
            </a:r>
          </a:p>
        </p:txBody>
      </p:sp>
      <p:pic>
        <p:nvPicPr>
          <p:cNvPr id="9" name="Picture 8" descr="A satellite in space with a solar panel&#10;&#10;Description automatically generated">
            <a:extLst>
              <a:ext uri="{FF2B5EF4-FFF2-40B4-BE49-F238E27FC236}">
                <a16:creationId xmlns:a16="http://schemas.microsoft.com/office/drawing/2014/main" id="{8E026653-44AF-FE65-6913-5335BCE8124C}"/>
              </a:ext>
            </a:extLst>
          </p:cNvPr>
          <p:cNvPicPr>
            <a:picLocks noChangeAspect="1"/>
          </p:cNvPicPr>
          <p:nvPr/>
        </p:nvPicPr>
        <p:blipFill>
          <a:blip r:embed="rId4"/>
          <a:stretch>
            <a:fillRect/>
          </a:stretch>
        </p:blipFill>
        <p:spPr>
          <a:xfrm>
            <a:off x="182880" y="2106690"/>
            <a:ext cx="1723180" cy="884876"/>
          </a:xfrm>
          <a:prstGeom prst="rect">
            <a:avLst/>
          </a:prstGeom>
        </p:spPr>
      </p:pic>
      <p:sp>
        <p:nvSpPr>
          <p:cNvPr id="17" name="TextBox 16">
            <a:extLst>
              <a:ext uri="{FF2B5EF4-FFF2-40B4-BE49-F238E27FC236}">
                <a16:creationId xmlns:a16="http://schemas.microsoft.com/office/drawing/2014/main" id="{12C89997-CC80-A494-BE31-C3C3F4DE4AAC}"/>
              </a:ext>
            </a:extLst>
          </p:cNvPr>
          <p:cNvSpPr txBox="1"/>
          <p:nvPr/>
        </p:nvSpPr>
        <p:spPr>
          <a:xfrm>
            <a:off x="114401" y="3059668"/>
            <a:ext cx="1332020" cy="1200329"/>
          </a:xfrm>
          <a:prstGeom prst="rect">
            <a:avLst/>
          </a:prstGeom>
          <a:noFill/>
        </p:spPr>
        <p:txBody>
          <a:bodyPr wrap="square" rtlCol="0">
            <a:spAutoFit/>
          </a:bodyPr>
          <a:lstStyle/>
          <a:p>
            <a:pPr algn="ctr"/>
            <a:r>
              <a:rPr lang="en-US" dirty="0"/>
              <a:t>MODIS Burned Area Product</a:t>
            </a:r>
          </a:p>
        </p:txBody>
      </p:sp>
      <p:cxnSp>
        <p:nvCxnSpPr>
          <p:cNvPr id="20" name="Elbow Connector 19">
            <a:extLst>
              <a:ext uri="{FF2B5EF4-FFF2-40B4-BE49-F238E27FC236}">
                <a16:creationId xmlns:a16="http://schemas.microsoft.com/office/drawing/2014/main" id="{53325F4D-3915-6759-AE16-2AF2D041BBEA}"/>
              </a:ext>
            </a:extLst>
          </p:cNvPr>
          <p:cNvCxnSpPr>
            <a:cxnSpLocks/>
            <a:stCxn id="17" idx="2"/>
            <a:endCxn id="5" idx="1"/>
          </p:cNvCxnSpPr>
          <p:nvPr/>
        </p:nvCxnSpPr>
        <p:spPr>
          <a:xfrm rot="16200000" flipH="1">
            <a:off x="1017674" y="4022734"/>
            <a:ext cx="415706" cy="890232"/>
          </a:xfrm>
          <a:prstGeom prst="bentConnector2">
            <a:avLst/>
          </a:prstGeom>
          <a:ln w="28575">
            <a:tailEnd type="triangle"/>
          </a:ln>
        </p:spPr>
        <p:style>
          <a:lnRef idx="2">
            <a:schemeClr val="dk1"/>
          </a:lnRef>
          <a:fillRef idx="0">
            <a:schemeClr val="dk1"/>
          </a:fillRef>
          <a:effectRef idx="1">
            <a:schemeClr val="dk1"/>
          </a:effectRef>
          <a:fontRef idx="minor">
            <a:schemeClr val="tx1"/>
          </a:fontRef>
        </p:style>
      </p:cxnSp>
      <p:sp>
        <p:nvSpPr>
          <p:cNvPr id="3" name="Footer Placeholder 2">
            <a:extLst>
              <a:ext uri="{FF2B5EF4-FFF2-40B4-BE49-F238E27FC236}">
                <a16:creationId xmlns:a16="http://schemas.microsoft.com/office/drawing/2014/main" id="{0979F877-3F27-BFDA-9199-0F01C9FCD679}"/>
              </a:ext>
            </a:extLst>
          </p:cNvPr>
          <p:cNvSpPr>
            <a:spLocks noGrp="1"/>
          </p:cNvSpPr>
          <p:nvPr>
            <p:ph type="ftr" sz="quarter" idx="11"/>
          </p:nvPr>
        </p:nvSpPr>
        <p:spPr/>
        <p:txBody>
          <a:bodyPr/>
          <a:lstStyle/>
          <a:p>
            <a:r>
              <a:rPr lang="en-US" sz="1600" b="1" dirty="0"/>
              <a:t>Balch et al., 2020; </a:t>
            </a:r>
            <a:r>
              <a:rPr lang="en-US" sz="1600" b="1" dirty="0" err="1"/>
              <a:t>Mahood</a:t>
            </a:r>
            <a:r>
              <a:rPr lang="en-US" sz="1600" b="1" dirty="0"/>
              <a:t> et al., 2022</a:t>
            </a:r>
          </a:p>
        </p:txBody>
      </p:sp>
      <p:sp>
        <p:nvSpPr>
          <p:cNvPr id="4" name="Slide Number Placeholder 3">
            <a:extLst>
              <a:ext uri="{FF2B5EF4-FFF2-40B4-BE49-F238E27FC236}">
                <a16:creationId xmlns:a16="http://schemas.microsoft.com/office/drawing/2014/main" id="{A17DA29D-EC73-80EB-9F63-7BFC77340E5E}"/>
              </a:ext>
            </a:extLst>
          </p:cNvPr>
          <p:cNvSpPr>
            <a:spLocks noGrp="1"/>
          </p:cNvSpPr>
          <p:nvPr>
            <p:ph type="sldNum" sz="quarter" idx="12"/>
          </p:nvPr>
        </p:nvSpPr>
        <p:spPr/>
        <p:txBody>
          <a:bodyPr/>
          <a:lstStyle/>
          <a:p>
            <a:fld id="{15B2B509-56B8-4E45-AD78-B8B98E5D7602}" type="slidenum">
              <a:rPr lang="en-US" smtClean="0"/>
              <a:t>9</a:t>
            </a:fld>
            <a:endParaRPr lang="en-US"/>
          </a:p>
        </p:txBody>
      </p:sp>
      <p:sp>
        <p:nvSpPr>
          <p:cNvPr id="27" name="Date Placeholder 26">
            <a:extLst>
              <a:ext uri="{FF2B5EF4-FFF2-40B4-BE49-F238E27FC236}">
                <a16:creationId xmlns:a16="http://schemas.microsoft.com/office/drawing/2014/main" id="{B40B627B-60AD-BD02-7363-67083639B6B6}"/>
              </a:ext>
            </a:extLst>
          </p:cNvPr>
          <p:cNvSpPr>
            <a:spLocks noGrp="1"/>
          </p:cNvSpPr>
          <p:nvPr>
            <p:ph type="dt" sz="half" idx="10"/>
          </p:nvPr>
        </p:nvSpPr>
        <p:spPr/>
        <p:txBody>
          <a:bodyPr/>
          <a:lstStyle/>
          <a:p>
            <a:r>
              <a:rPr lang="en-US"/>
              <a:t>ESA 2024 Annual Meeting</a:t>
            </a:r>
          </a:p>
        </p:txBody>
      </p:sp>
      <p:sp>
        <p:nvSpPr>
          <p:cNvPr id="29" name="TextBox 28">
            <a:extLst>
              <a:ext uri="{FF2B5EF4-FFF2-40B4-BE49-F238E27FC236}">
                <a16:creationId xmlns:a16="http://schemas.microsoft.com/office/drawing/2014/main" id="{1C9323A1-AA52-744F-4737-0EFE90495161}"/>
              </a:ext>
            </a:extLst>
          </p:cNvPr>
          <p:cNvSpPr txBox="1"/>
          <p:nvPr/>
        </p:nvSpPr>
        <p:spPr>
          <a:xfrm>
            <a:off x="9982200" y="3429000"/>
            <a:ext cx="1880640" cy="954107"/>
          </a:xfrm>
          <a:prstGeom prst="rect">
            <a:avLst/>
          </a:prstGeom>
          <a:noFill/>
        </p:spPr>
        <p:txBody>
          <a:bodyPr wrap="square" rtlCol="0">
            <a:spAutoFit/>
          </a:bodyPr>
          <a:lstStyle/>
          <a:p>
            <a:pPr algn="ctr"/>
            <a:r>
              <a:rPr lang="en-US" sz="2800" b="1" dirty="0"/>
              <a:t>Maximum Daily FGR</a:t>
            </a:r>
          </a:p>
        </p:txBody>
      </p:sp>
      <p:cxnSp>
        <p:nvCxnSpPr>
          <p:cNvPr id="31" name="Elbow Connector 30">
            <a:extLst>
              <a:ext uri="{FF2B5EF4-FFF2-40B4-BE49-F238E27FC236}">
                <a16:creationId xmlns:a16="http://schemas.microsoft.com/office/drawing/2014/main" id="{4A4B0D3A-1612-634A-409B-9634BF90ADB6}"/>
              </a:ext>
            </a:extLst>
          </p:cNvPr>
          <p:cNvCxnSpPr>
            <a:cxnSpLocks/>
            <a:stCxn id="5" idx="3"/>
            <a:endCxn id="29" idx="2"/>
          </p:cNvCxnSpPr>
          <p:nvPr/>
        </p:nvCxnSpPr>
        <p:spPr>
          <a:xfrm flipV="1">
            <a:off x="9843871" y="4383107"/>
            <a:ext cx="1078649" cy="292596"/>
          </a:xfrm>
          <a:prstGeom prst="bentConnector2">
            <a:avLst/>
          </a:prstGeom>
          <a:ln w="38100">
            <a:tailEnd type="triangle"/>
          </a:ln>
        </p:spPr>
        <p:style>
          <a:lnRef idx="2">
            <a:schemeClr val="dk1"/>
          </a:lnRef>
          <a:fillRef idx="0">
            <a:schemeClr val="dk1"/>
          </a:fillRef>
          <a:effectRef idx="1">
            <a:schemeClr val="dk1"/>
          </a:effectRef>
          <a:fontRef idx="minor">
            <a:schemeClr val="tx1"/>
          </a:fontRef>
        </p:style>
      </p:cxnSp>
      <p:pic>
        <p:nvPicPr>
          <p:cNvPr id="6" name="Picture 5" descr="A qr code with a white background&#10;&#10;Description automatically generated">
            <a:extLst>
              <a:ext uri="{FF2B5EF4-FFF2-40B4-BE49-F238E27FC236}">
                <a16:creationId xmlns:a16="http://schemas.microsoft.com/office/drawing/2014/main" id="{74634CA8-7589-E6AA-C288-20492006035B}"/>
              </a:ext>
            </a:extLst>
          </p:cNvPr>
          <p:cNvPicPr>
            <a:picLocks noChangeAspect="1"/>
          </p:cNvPicPr>
          <p:nvPr/>
        </p:nvPicPr>
        <p:blipFill>
          <a:blip r:embed="rId5"/>
          <a:stretch>
            <a:fillRect/>
          </a:stretch>
        </p:blipFill>
        <p:spPr>
          <a:xfrm>
            <a:off x="244608" y="4925206"/>
            <a:ext cx="1287706" cy="1287706"/>
          </a:xfrm>
          <a:prstGeom prst="rect">
            <a:avLst/>
          </a:prstGeom>
        </p:spPr>
      </p:pic>
    </p:spTree>
    <p:extLst>
      <p:ext uri="{BB962C8B-B14F-4D97-AF65-F5344CB8AC3E}">
        <p14:creationId xmlns:p14="http://schemas.microsoft.com/office/powerpoint/2010/main" val="391072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P spid="29"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2013 - 2022 Theme</Template>
  <TotalTime>7507</TotalTime>
  <Words>3646</Words>
  <Application>Microsoft Macintosh PowerPoint</Application>
  <PresentationFormat>Widescreen</PresentationFormat>
  <Paragraphs>326</Paragraphs>
  <Slides>30</Slides>
  <Notes>27</Notes>
  <HiddenSlides>2</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Aptos</vt:lpstr>
      <vt:lpstr>Aptos Display</vt:lpstr>
      <vt:lpstr>Arial</vt:lpstr>
      <vt:lpstr>Calibri</vt:lpstr>
      <vt:lpstr>Helvetica</vt:lpstr>
      <vt:lpstr>Office Theme</vt:lpstr>
      <vt:lpstr>The Fastest and Most Destructive Fires in the U.S. (2001-2020)</vt:lpstr>
      <vt:lpstr>PowerPoint Presentation</vt:lpstr>
      <vt:lpstr>PowerPoint Presentation</vt:lpstr>
      <vt:lpstr>PowerPoint Presentation</vt:lpstr>
      <vt:lpstr>PowerPoint Presentation</vt:lpstr>
      <vt:lpstr>PowerPoint Presentation</vt:lpstr>
      <vt:lpstr>PowerPoint Presentation</vt:lpstr>
      <vt:lpstr>Speed, not size, is the key factor making wildfires deadly and destructive.</vt:lpstr>
      <vt:lpstr>Fire speed has been difficult to track consistently across large regions.</vt:lpstr>
      <vt:lpstr>What is a fast fire?</vt:lpstr>
      <vt:lpstr>Defining  fast based on societal impacts</vt:lpstr>
      <vt:lpstr>Historic Settlement Data Compilation for the United States (HISDAC-US)</vt:lpstr>
      <vt:lpstr>All-hazards Data Mined from the National Incident Management System (ICS-209-PLUS)</vt:lpstr>
      <vt:lpstr>All-hazards Data Mined from the National Incident Management System (ICS-209-PLUS)</vt:lpstr>
      <vt:lpstr>Defining  fast based on societal impact</vt:lpstr>
      <vt:lpstr>Defining  fast based on societal impact</vt:lpstr>
      <vt:lpstr>Defining  fast based on societal impact</vt:lpstr>
      <vt:lpstr>Where do fast fires occur?</vt:lpstr>
      <vt:lpstr>Mostly in the Western US and Great Plains</vt:lpstr>
      <vt:lpstr>Across US EPA Level IV Ecoregions</vt:lpstr>
      <vt:lpstr>Are fires getting faster?</vt:lpstr>
      <vt:lpstr>Fire are also getting faster in X ecoregions</vt:lpstr>
      <vt:lpstr>Implications/Takeaways</vt:lpstr>
      <vt:lpstr>Key Takeaways</vt:lpstr>
      <vt:lpstr>Management Implications</vt:lpstr>
      <vt:lpstr>Management Implications</vt:lpstr>
      <vt:lpstr>Acknowledgements </vt:lpstr>
      <vt:lpstr>Thank You!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Maxwell Cook</dc:creator>
  <cp:lastModifiedBy>Maxwell Cook</cp:lastModifiedBy>
  <cp:revision>1</cp:revision>
  <dcterms:created xsi:type="dcterms:W3CDTF">2024-07-29T16:32:17Z</dcterms:created>
  <dcterms:modified xsi:type="dcterms:W3CDTF">2024-08-08T20:56:40Z</dcterms:modified>
</cp:coreProperties>
</file>